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8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C65E5D-CE2C-D108-0456-58B0E2A37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FC0AE-9BE3-678F-B547-5C646A32B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D52ED7-7838-A27A-FBCC-1811CE94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E4E956-1A66-A059-60E6-35B4855D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1943A1-79B6-3137-99DC-1CD811D5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89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5F68B-0A16-381D-1E87-AC222EF6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ED8733-58DA-6900-FE80-FBFC05663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2744DC-4313-3D5B-5CAB-2052E498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A866B2-EC7E-5A59-EC3D-15E04F1C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47F90C-5C42-C2C6-9DE8-381E9408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291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3DFA331-3E78-08ED-FA83-26191EFCC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ECFB7B-FCB6-0412-51D8-B9BAFF3B2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C39440-1FF3-5752-A093-2E5CFD9D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63F526-DD69-ADDE-782A-7B5119D0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F180F4-0157-5113-BA4C-9C562D70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42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9C7468-D109-4AA2-E856-A8C60EFE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349F12-6F3E-3E40-7309-BFF304DF6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D5DD6D-B345-78C7-74C6-D8404DB8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6CF17D-FE06-F7E8-6B53-36289C13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FAF911-BEB9-F203-8827-30D9D54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656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B05D6-7963-3E7B-2DE6-85E28DA8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850F35-6B1E-FC16-5A18-1CF456A0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504CA1-28B7-2D8E-B4AE-05184D00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6DD65B-2C1F-8E8C-D98B-C5F2ED2C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527695-9CF1-E4A1-272B-20A75624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38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FABAFC-DEC0-BB78-0BE1-C339D4E0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C1495C-60A8-81D6-3A6A-03771716D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33E8D8-8281-CEE5-592C-4BB02551C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4B15A53-C245-0B50-112C-6B1649C6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D752FB-EBF3-22A0-7B80-1E905CC2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A4118A-014A-02E9-7E20-12ED34C2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908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8B886-58C0-D259-343D-3D18B493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10CBB8-1E1D-5973-7BAD-F5A83B5D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1A5EAE7-FF5A-D9C2-4A97-EA5A14679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6F169D5-1551-7AE1-8542-81ABD4786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D3A1573-1F2B-7079-05DB-A7974E99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A7674CC-4D1A-07DD-7885-89349AA7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02B007D-3E50-BDB0-9EF3-4F591B7C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6F89012-943B-234E-33D1-2CA63030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065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5B56DD-ED89-CFC1-FB76-75ED450E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7AB3295-6324-76BF-D4E0-60EF197F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E814584-F4E3-4EC4-C7E9-E1A4586C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034645-093D-190E-592F-0E28BD6D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225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FB4E77-7952-0C40-E043-961943E7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218103-D7AD-A8A5-91E1-7997244E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1EE91A1-D814-62D2-82EA-B8051A31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17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8EBE2-5EAB-B174-C55F-12B231FD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878C52-AF99-F0FC-E9E1-2C841455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87AAF8E-FD22-4A9E-AF9D-94B77394C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84FCE3-C990-5EFF-9D56-84F996E4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D6032FC-E0EB-C8AB-82DF-14A22584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0B1BCA-4836-CA17-2402-95EF65C5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725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3872F-D088-E176-6990-6A1053F4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93C8895-3218-C40A-9FEE-70637BE36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C1DFCD-FF2F-CF24-1D5D-43C8D482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840F56-48C9-F8CB-B97D-82527F5F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FA2B3E-CA68-46B5-A0EE-BC48B855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2FB40E-AE67-38C4-06FB-370DF2DF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67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FE02477-ADFF-9664-E2B8-C8051BF5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96828D-3C8F-B11D-F92D-A146193D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0627FF-F235-F5F9-9198-EAEEE6920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B93C1-3CBE-074B-B2DE-B9B7900F06E7}" type="datetimeFigureOut">
              <a:rPr lang="sr-Latn-RS" smtClean="0"/>
              <a:t>4.3.2024.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6E4C6E-A253-5212-F036-45ED56DAF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0FDF7A-0167-4386-6764-49A0C784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87607-DD5E-6442-833A-239C2D446FC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77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A640B3-EB1C-32AA-9A3A-67C0503A7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DF106F-5471-F755-47D7-A7477DF02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EAAED1-9402-5932-D505-315387CD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0" y="0"/>
            <a:ext cx="12219210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EBA9FA0-0C5E-95EB-27BF-BFEC22C04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8B92AC9-809E-CB27-13CB-83E3BD86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BB29C7A-C923-D398-2E37-12DEE3414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5915DD9-106F-7C80-6AC7-7EF26540B46E}"/>
              </a:ext>
            </a:extLst>
          </p:cNvPr>
          <p:cNvSpPr txBox="1"/>
          <p:nvPr/>
        </p:nvSpPr>
        <p:spPr>
          <a:xfrm flipH="1">
            <a:off x="1544592" y="3175084"/>
            <a:ext cx="42768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700" dirty="0">
                <a:solidFill>
                  <a:schemeClr val="bg1"/>
                </a:solidFill>
              </a:rPr>
              <a:t>Marko Musulin</a:t>
            </a:r>
            <a:endParaRPr lang="sr-Latn-R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5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1711FAF-CE2F-7D2C-F55A-1241EE89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DD5F602-FD7A-914B-4237-426E24EE8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30CBE5E-4535-C3F6-701B-8ADCAF6D3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B2116CD-4716-26F8-31AB-27B78980C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B5B9E5C-996C-753D-E296-48BA685C7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C24B1F2-87BE-E3A7-BADA-D21DE51BD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146947C-D1E8-9A9C-AC8A-BDFB54288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2D20901-CBD0-B27C-7F30-E79B2E222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0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Ana Musulin</dc:creator>
  <cp:lastModifiedBy>Zorana Vekić</cp:lastModifiedBy>
  <cp:revision>1</cp:revision>
  <dcterms:created xsi:type="dcterms:W3CDTF">2024-02-09T09:32:37Z</dcterms:created>
  <dcterms:modified xsi:type="dcterms:W3CDTF">2024-03-04T14:34:36Z</dcterms:modified>
</cp:coreProperties>
</file>