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4F775-48F7-44E7-8DEC-BF43E754CE03}" v="250" dt="2023-11-10T10:56:0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pa Menalo" userId="S::josipa.menalo1@skole.hr::28db871a-084c-4347-b8e8-3044f6cfc33f" providerId="AD" clId="Web-{7DB4F775-48F7-44E7-8DEC-BF43E754CE03}"/>
    <pc:docChg chg="addSld delSld modSld addMainMaster delMainMaster">
      <pc:chgData name="Josipa Menalo" userId="S::josipa.menalo1@skole.hr::28db871a-084c-4347-b8e8-3044f6cfc33f" providerId="AD" clId="Web-{7DB4F775-48F7-44E7-8DEC-BF43E754CE03}" dt="2023-11-10T10:56:01.767" v="255"/>
      <pc:docMkLst>
        <pc:docMk/>
      </pc:docMkLst>
      <pc:sldChg chg="addSp modSp mod modTransition setBg modClrScheme addAnim chgLayout">
        <pc:chgData name="Josipa Menalo" userId="S::josipa.menalo1@skole.hr::28db871a-084c-4347-b8e8-3044f6cfc33f" providerId="AD" clId="Web-{7DB4F775-48F7-44E7-8DEC-BF43E754CE03}" dt="2023-11-10T10:54:02.275" v="246"/>
        <pc:sldMkLst>
          <pc:docMk/>
          <pc:sldMk cId="109857222" sldId="256"/>
        </pc:sldMkLst>
        <pc:spChg chg="mod ord">
          <ac:chgData name="Josipa Menalo" userId="S::josipa.menalo1@skole.hr::28db871a-084c-4347-b8e8-3044f6cfc33f" providerId="AD" clId="Web-{7DB4F775-48F7-44E7-8DEC-BF43E754CE03}" dt="2023-11-10T10:52:39.472" v="243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52:39.472" v="243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osipa Menalo" userId="S::josipa.menalo1@skole.hr::28db871a-084c-4347-b8e8-3044f6cfc33f" providerId="AD" clId="Web-{7DB4F775-48F7-44E7-8DEC-BF43E754CE03}" dt="2023-11-10T10:52:39.472" v="243"/>
          <ac:spMkLst>
            <pc:docMk/>
            <pc:sldMk cId="109857222" sldId="256"/>
            <ac:spMk id="9" creationId="{EFB0C39A-F8CA-4A79-AFFC-E9780FB1991A}"/>
          </ac:spMkLst>
        </pc:spChg>
        <pc:picChg chg="add mod ord">
          <ac:chgData name="Josipa Menalo" userId="S::josipa.menalo1@skole.hr::28db871a-084c-4347-b8e8-3044f6cfc33f" providerId="AD" clId="Web-{7DB4F775-48F7-44E7-8DEC-BF43E754CE03}" dt="2023-11-10T10:52:39.472" v="243"/>
          <ac:picMkLst>
            <pc:docMk/>
            <pc:sldMk cId="109857222" sldId="256"/>
            <ac:picMk id="4" creationId="{B23703B1-AE7A-632C-B18D-8C70850E90E6}"/>
          </ac:picMkLst>
        </pc:picChg>
      </pc:sldChg>
      <pc:sldChg chg="addSp delSp modSp new mod modTransition setBg modClrScheme delDesignElem chgLayout">
        <pc:chgData name="Josipa Menalo" userId="S::josipa.menalo1@skole.hr::28db871a-084c-4347-b8e8-3044f6cfc33f" providerId="AD" clId="Web-{7DB4F775-48F7-44E7-8DEC-BF43E754CE03}" dt="2023-11-10T10:54:10.509" v="247"/>
        <pc:sldMkLst>
          <pc:docMk/>
          <pc:sldMk cId="3139394064" sldId="257"/>
        </pc:sldMkLst>
        <pc:spChg chg="mod ord">
          <ac:chgData name="Josipa Menalo" userId="S::josipa.menalo1@skole.hr::28db871a-084c-4347-b8e8-3044f6cfc33f" providerId="AD" clId="Web-{7DB4F775-48F7-44E7-8DEC-BF43E754CE03}" dt="2023-11-10T10:29:44.610" v="73"/>
          <ac:spMkLst>
            <pc:docMk/>
            <pc:sldMk cId="3139394064" sldId="257"/>
            <ac:spMk id="2" creationId="{5390250F-8A66-94D8-AFC3-823D64F27789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29:44.610" v="73"/>
          <ac:spMkLst>
            <pc:docMk/>
            <pc:sldMk cId="3139394064" sldId="257"/>
            <ac:spMk id="3" creationId="{181D312F-9EAB-1B96-9D07-0923E38DF084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9:21.921" v="71"/>
          <ac:spMkLst>
            <pc:docMk/>
            <pc:sldMk cId="3139394064" sldId="257"/>
            <ac:spMk id="6" creationId="{D8AFD15B-CF29-4306-884F-47675092F91F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9:21.921" v="71"/>
          <ac:spMkLst>
            <pc:docMk/>
            <pc:sldMk cId="3139394064" sldId="257"/>
            <ac:spMk id="7" creationId="{96349AB3-1BD3-41E1-8979-1DBDCB5CDCF9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7:39.805" v="65"/>
          <ac:spMkLst>
            <pc:docMk/>
            <pc:sldMk cId="3139394064" sldId="257"/>
            <ac:spMk id="9" creationId="{04812C46-200A-4DEB-A05E-3ED6C68C2387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7:39.805" v="65"/>
          <ac:spMkLst>
            <pc:docMk/>
            <pc:sldMk cId="3139394064" sldId="257"/>
            <ac:spMk id="11" creationId="{D1EA859B-E555-4109-94F3-6700E046E008}"/>
          </ac:spMkLst>
        </pc:spChg>
        <pc:grpChg chg="add del">
          <ac:chgData name="Josipa Menalo" userId="S::josipa.menalo1@skole.hr::28db871a-084c-4347-b8e8-3044f6cfc33f" providerId="AD" clId="Web-{7DB4F775-48F7-44E7-8DEC-BF43E754CE03}" dt="2023-11-10T10:29:21.921" v="71"/>
          <ac:grpSpMkLst>
            <pc:docMk/>
            <pc:sldMk cId="3139394064" sldId="257"/>
            <ac:grpSpMk id="13" creationId="{54CA915D-BDF0-41F8-B00E-FB186EFF7BD6}"/>
          </ac:grpSpMkLst>
        </pc:grpChg>
        <pc:picChg chg="add mod ord">
          <ac:chgData name="Josipa Menalo" userId="S::josipa.menalo1@skole.hr::28db871a-084c-4347-b8e8-3044f6cfc33f" providerId="AD" clId="Web-{7DB4F775-48F7-44E7-8DEC-BF43E754CE03}" dt="2023-11-10T10:29:44.610" v="73"/>
          <ac:picMkLst>
            <pc:docMk/>
            <pc:sldMk cId="3139394064" sldId="257"/>
            <ac:picMk id="4" creationId="{A467F904-2797-1EA5-AF6E-07CE07CD995B}"/>
          </ac:picMkLst>
        </pc:picChg>
      </pc:sldChg>
      <pc:sldChg chg="addSp delSp modSp new mod modTransition setBg modClrScheme delDesignElem chgLayout">
        <pc:chgData name="Josipa Menalo" userId="S::josipa.menalo1@skole.hr::28db871a-084c-4347-b8e8-3044f6cfc33f" providerId="AD" clId="Web-{7DB4F775-48F7-44E7-8DEC-BF43E754CE03}" dt="2023-11-10T10:54:17.713" v="248"/>
        <pc:sldMkLst>
          <pc:docMk/>
          <pc:sldMk cId="1431573046" sldId="258"/>
        </pc:sldMkLst>
        <pc:spChg chg="mod ord">
          <ac:chgData name="Josipa Menalo" userId="S::josipa.menalo1@skole.hr::28db871a-084c-4347-b8e8-3044f6cfc33f" providerId="AD" clId="Web-{7DB4F775-48F7-44E7-8DEC-BF43E754CE03}" dt="2023-11-10T10:29:31.281" v="72"/>
          <ac:spMkLst>
            <pc:docMk/>
            <pc:sldMk cId="1431573046" sldId="258"/>
            <ac:spMk id="2" creationId="{3F4A2AE6-B765-402E-164F-435BE5701DE8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33:53.206" v="96" actId="20577"/>
          <ac:spMkLst>
            <pc:docMk/>
            <pc:sldMk cId="1431573046" sldId="258"/>
            <ac:spMk id="3" creationId="{F7A3FA8C-307E-6DAC-46AF-198FECB5C873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9:21.921" v="71"/>
          <ac:spMkLst>
            <pc:docMk/>
            <pc:sldMk cId="1431573046" sldId="258"/>
            <ac:spMk id="6" creationId="{D8AFD15B-CF29-4306-884F-47675092F91F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9:21.921" v="71"/>
          <ac:spMkLst>
            <pc:docMk/>
            <pc:sldMk cId="1431573046" sldId="258"/>
            <ac:spMk id="7" creationId="{96349AB3-1BD3-41E1-8979-1DBDCB5CDCF9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7:39.805" v="65"/>
          <ac:spMkLst>
            <pc:docMk/>
            <pc:sldMk cId="1431573046" sldId="258"/>
            <ac:spMk id="9" creationId="{04812C46-200A-4DEB-A05E-3ED6C68C2387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27:39.805" v="65"/>
          <ac:spMkLst>
            <pc:docMk/>
            <pc:sldMk cId="1431573046" sldId="258"/>
            <ac:spMk id="11" creationId="{D1EA859B-E555-4109-94F3-6700E046E008}"/>
          </ac:spMkLst>
        </pc:spChg>
        <pc:grpChg chg="add del">
          <ac:chgData name="Josipa Menalo" userId="S::josipa.menalo1@skole.hr::28db871a-084c-4347-b8e8-3044f6cfc33f" providerId="AD" clId="Web-{7DB4F775-48F7-44E7-8DEC-BF43E754CE03}" dt="2023-11-10T10:29:21.921" v="71"/>
          <ac:grpSpMkLst>
            <pc:docMk/>
            <pc:sldMk cId="1431573046" sldId="258"/>
            <ac:grpSpMk id="13" creationId="{54CA915D-BDF0-41F8-B00E-FB186EFF7BD6}"/>
          </ac:grpSpMkLst>
        </pc:grpChg>
        <pc:picChg chg="add mod ord">
          <ac:chgData name="Josipa Menalo" userId="S::josipa.menalo1@skole.hr::28db871a-084c-4347-b8e8-3044f6cfc33f" providerId="AD" clId="Web-{7DB4F775-48F7-44E7-8DEC-BF43E754CE03}" dt="2023-11-10T10:29:31.281" v="72"/>
          <ac:picMkLst>
            <pc:docMk/>
            <pc:sldMk cId="1431573046" sldId="258"/>
            <ac:picMk id="4" creationId="{54658A74-9F28-FC72-E738-0A235C604BF5}"/>
          </ac:picMkLst>
        </pc:picChg>
      </pc:sldChg>
      <pc:sldChg chg="addSp delSp modSp new mod modTransition setBg addAnim">
        <pc:chgData name="Josipa Menalo" userId="S::josipa.menalo1@skole.hr::28db871a-084c-4347-b8e8-3044f6cfc33f" providerId="AD" clId="Web-{7DB4F775-48F7-44E7-8DEC-BF43E754CE03}" dt="2023-11-10T10:54:38.996" v="249"/>
        <pc:sldMkLst>
          <pc:docMk/>
          <pc:sldMk cId="3870636904" sldId="259"/>
        </pc:sldMkLst>
        <pc:spChg chg="mod">
          <ac:chgData name="Josipa Menalo" userId="S::josipa.menalo1@skole.hr::28db871a-084c-4347-b8e8-3044f6cfc33f" providerId="AD" clId="Web-{7DB4F775-48F7-44E7-8DEC-BF43E754CE03}" dt="2023-11-10T10:35:58.730" v="103"/>
          <ac:spMkLst>
            <pc:docMk/>
            <pc:sldMk cId="3870636904" sldId="259"/>
            <ac:spMk id="2" creationId="{9CE1CB0F-529D-5B78-AF87-9EBE8ED8AD6C}"/>
          </ac:spMkLst>
        </pc:spChg>
        <pc:spChg chg="del">
          <ac:chgData name="Josipa Menalo" userId="S::josipa.menalo1@skole.hr::28db871a-084c-4347-b8e8-3044f6cfc33f" providerId="AD" clId="Web-{7DB4F775-48F7-44E7-8DEC-BF43E754CE03}" dt="2023-11-10T10:31:33.680" v="92"/>
          <ac:spMkLst>
            <pc:docMk/>
            <pc:sldMk cId="3870636904" sldId="259"/>
            <ac:spMk id="3" creationId="{0C441287-52BA-E1AD-9B09-2BE02FB6FBA5}"/>
          </ac:spMkLst>
        </pc:spChg>
        <pc:spChg chg="add mod">
          <ac:chgData name="Josipa Menalo" userId="S::josipa.menalo1@skole.hr::28db871a-084c-4347-b8e8-3044f6cfc33f" providerId="AD" clId="Web-{7DB4F775-48F7-44E7-8DEC-BF43E754CE03}" dt="2023-11-10T10:35:58.730" v="103"/>
          <ac:spMkLst>
            <pc:docMk/>
            <pc:sldMk cId="3870636904" sldId="259"/>
            <ac:spMk id="10" creationId="{820DC3AD-A907-F73D-DCE0-F8497D3818D8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35:58.730" v="103"/>
          <ac:spMkLst>
            <pc:docMk/>
            <pc:sldMk cId="3870636904" sldId="259"/>
            <ac:spMk id="13" creationId="{73167118-CCC6-4EA0-956F-63D5BBB02EFE}"/>
          </ac:spMkLst>
        </pc:spChg>
        <pc:spChg chg="add">
          <ac:chgData name="Josipa Menalo" userId="S::josipa.menalo1@skole.hr::28db871a-084c-4347-b8e8-3044f6cfc33f" providerId="AD" clId="Web-{7DB4F775-48F7-44E7-8DEC-BF43E754CE03}" dt="2023-11-10T10:35:58.730" v="103"/>
          <ac:spMkLst>
            <pc:docMk/>
            <pc:sldMk cId="3870636904" sldId="259"/>
            <ac:spMk id="18" creationId="{C89EB2E7-40EE-4C01-8FFE-074390535F54}"/>
          </ac:spMkLst>
        </pc:spChg>
        <pc:spChg chg="add">
          <ac:chgData name="Josipa Menalo" userId="S::josipa.menalo1@skole.hr::28db871a-084c-4347-b8e8-3044f6cfc33f" providerId="AD" clId="Web-{7DB4F775-48F7-44E7-8DEC-BF43E754CE03}" dt="2023-11-10T10:35:58.730" v="103"/>
          <ac:spMkLst>
            <pc:docMk/>
            <pc:sldMk cId="3870636904" sldId="259"/>
            <ac:spMk id="20" creationId="{9DCE24AB-F1DD-47B7-8660-CC99D4AA9DEE}"/>
          </ac:spMkLst>
        </pc:spChg>
        <pc:picChg chg="add mod ord">
          <ac:chgData name="Josipa Menalo" userId="S::josipa.menalo1@skole.hr::28db871a-084c-4347-b8e8-3044f6cfc33f" providerId="AD" clId="Web-{7DB4F775-48F7-44E7-8DEC-BF43E754CE03}" dt="2023-11-10T10:35:58.730" v="103"/>
          <ac:picMkLst>
            <pc:docMk/>
            <pc:sldMk cId="3870636904" sldId="259"/>
            <ac:picMk id="4" creationId="{CFFC7A48-1E44-E52C-68EF-F9EBA635A862}"/>
          </ac:picMkLst>
        </pc:picChg>
        <pc:picChg chg="add mod">
          <ac:chgData name="Josipa Menalo" userId="S::josipa.menalo1@skole.hr::28db871a-084c-4347-b8e8-3044f6cfc33f" providerId="AD" clId="Web-{7DB4F775-48F7-44E7-8DEC-BF43E754CE03}" dt="2023-11-10T10:35:58.730" v="103"/>
          <ac:picMkLst>
            <pc:docMk/>
            <pc:sldMk cId="3870636904" sldId="259"/>
            <ac:picMk id="5" creationId="{11C2E1F3-86AE-8482-86FE-A92553939431}"/>
          </ac:picMkLst>
        </pc:picChg>
        <pc:picChg chg="add mod">
          <ac:chgData name="Josipa Menalo" userId="S::josipa.menalo1@skole.hr::28db871a-084c-4347-b8e8-3044f6cfc33f" providerId="AD" clId="Web-{7DB4F775-48F7-44E7-8DEC-BF43E754CE03}" dt="2023-11-10T10:35:58.730" v="103"/>
          <ac:picMkLst>
            <pc:docMk/>
            <pc:sldMk cId="3870636904" sldId="259"/>
            <ac:picMk id="6" creationId="{C0812EE9-9324-F0A7-25D4-21DD418CDAB6}"/>
          </ac:picMkLst>
        </pc:picChg>
        <pc:picChg chg="add mod">
          <ac:chgData name="Josipa Menalo" userId="S::josipa.menalo1@skole.hr::28db871a-084c-4347-b8e8-3044f6cfc33f" providerId="AD" clId="Web-{7DB4F775-48F7-44E7-8DEC-BF43E754CE03}" dt="2023-11-10T10:35:58.730" v="103"/>
          <ac:picMkLst>
            <pc:docMk/>
            <pc:sldMk cId="3870636904" sldId="259"/>
            <ac:picMk id="7" creationId="{41342FF0-FEF0-6139-A88D-6257A00E7B53}"/>
          </ac:picMkLst>
        </pc:picChg>
      </pc:sldChg>
      <pc:sldChg chg="addSp modSp new mod modTransition setBg">
        <pc:chgData name="Josipa Menalo" userId="S::josipa.menalo1@skole.hr::28db871a-084c-4347-b8e8-3044f6cfc33f" providerId="AD" clId="Web-{7DB4F775-48F7-44E7-8DEC-BF43E754CE03}" dt="2023-11-10T10:54:42.465" v="250"/>
        <pc:sldMkLst>
          <pc:docMk/>
          <pc:sldMk cId="526928793" sldId="260"/>
        </pc:sldMkLst>
        <pc:spChg chg="mod">
          <ac:chgData name="Josipa Menalo" userId="S::josipa.menalo1@skole.hr::28db871a-084c-4347-b8e8-3044f6cfc33f" providerId="AD" clId="Web-{7DB4F775-48F7-44E7-8DEC-BF43E754CE03}" dt="2023-11-10T10:38:10.630" v="127"/>
          <ac:spMkLst>
            <pc:docMk/>
            <pc:sldMk cId="526928793" sldId="260"/>
            <ac:spMk id="2" creationId="{DD1001D2-F1BE-562A-AE24-735C584C0908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38:59.899" v="134" actId="20577"/>
          <ac:spMkLst>
            <pc:docMk/>
            <pc:sldMk cId="526928793" sldId="260"/>
            <ac:spMk id="3" creationId="{E92448E1-0CA7-8CA2-2669-8A645837BD88}"/>
          </ac:spMkLst>
        </pc:spChg>
        <pc:picChg chg="add mod">
          <ac:chgData name="Josipa Menalo" userId="S::josipa.menalo1@skole.hr::28db871a-084c-4347-b8e8-3044f6cfc33f" providerId="AD" clId="Web-{7DB4F775-48F7-44E7-8DEC-BF43E754CE03}" dt="2023-11-10T10:38:10.630" v="127"/>
          <ac:picMkLst>
            <pc:docMk/>
            <pc:sldMk cId="526928793" sldId="260"/>
            <ac:picMk id="4" creationId="{58824E2E-FDFB-C143-B865-6C84DC96525C}"/>
          </ac:picMkLst>
        </pc:picChg>
      </pc:sldChg>
      <pc:sldChg chg="addSp delSp modSp new mod modTransition setBg">
        <pc:chgData name="Josipa Menalo" userId="S::josipa.menalo1@skole.hr::28db871a-084c-4347-b8e8-3044f6cfc33f" providerId="AD" clId="Web-{7DB4F775-48F7-44E7-8DEC-BF43E754CE03}" dt="2023-11-10T10:54:52.450" v="251"/>
        <pc:sldMkLst>
          <pc:docMk/>
          <pc:sldMk cId="372141624" sldId="261"/>
        </pc:sldMkLst>
        <pc:spChg chg="mod">
          <ac:chgData name="Josipa Menalo" userId="S::josipa.menalo1@skole.hr::28db871a-084c-4347-b8e8-3044f6cfc33f" providerId="AD" clId="Web-{7DB4F775-48F7-44E7-8DEC-BF43E754CE03}" dt="2023-11-10T10:41:05.455" v="157"/>
          <ac:spMkLst>
            <pc:docMk/>
            <pc:sldMk cId="372141624" sldId="261"/>
            <ac:spMk id="2" creationId="{F33A43EE-22F7-E726-30DE-3DD152D02FFA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41:05.455" v="157"/>
          <ac:spMkLst>
            <pc:docMk/>
            <pc:sldMk cId="372141624" sldId="261"/>
            <ac:spMk id="3" creationId="{91926953-C3B0-DE9C-2FC1-C39E1D41656C}"/>
          </ac:spMkLst>
        </pc:spChg>
        <pc:picChg chg="add del mod">
          <ac:chgData name="Josipa Menalo" userId="S::josipa.menalo1@skole.hr::28db871a-084c-4347-b8e8-3044f6cfc33f" providerId="AD" clId="Web-{7DB4F775-48F7-44E7-8DEC-BF43E754CE03}" dt="2023-11-10T10:40:37.672" v="155"/>
          <ac:picMkLst>
            <pc:docMk/>
            <pc:sldMk cId="372141624" sldId="261"/>
            <ac:picMk id="4" creationId="{01FD5B9A-652D-A39B-F4BB-7E8CC588B941}"/>
          </ac:picMkLst>
        </pc:picChg>
        <pc:picChg chg="add mod">
          <ac:chgData name="Josipa Menalo" userId="S::josipa.menalo1@skole.hr::28db871a-084c-4347-b8e8-3044f6cfc33f" providerId="AD" clId="Web-{7DB4F775-48F7-44E7-8DEC-BF43E754CE03}" dt="2023-11-10T10:41:05.455" v="157"/>
          <ac:picMkLst>
            <pc:docMk/>
            <pc:sldMk cId="372141624" sldId="261"/>
            <ac:picMk id="5" creationId="{5A138D11-C889-75C7-EABD-3EB1FF8FE481}"/>
          </ac:picMkLst>
        </pc:picChg>
      </pc:sldChg>
      <pc:sldChg chg="addSp delSp modSp new mod modTransition setBg">
        <pc:chgData name="Josipa Menalo" userId="S::josipa.menalo1@skole.hr::28db871a-084c-4347-b8e8-3044f6cfc33f" providerId="AD" clId="Web-{7DB4F775-48F7-44E7-8DEC-BF43E754CE03}" dt="2023-11-10T10:55:01.451" v="252"/>
        <pc:sldMkLst>
          <pc:docMk/>
          <pc:sldMk cId="647135538" sldId="262"/>
        </pc:sldMkLst>
        <pc:spChg chg="mod">
          <ac:chgData name="Josipa Menalo" userId="S::josipa.menalo1@skole.hr::28db871a-084c-4347-b8e8-3044f6cfc33f" providerId="AD" clId="Web-{7DB4F775-48F7-44E7-8DEC-BF43E754CE03}" dt="2023-11-10T10:44:11.249" v="182"/>
          <ac:spMkLst>
            <pc:docMk/>
            <pc:sldMk cId="647135538" sldId="262"/>
            <ac:spMk id="2" creationId="{866158AC-F152-9EAD-1E1B-F92B72DA025E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44:11.249" v="182"/>
          <ac:spMkLst>
            <pc:docMk/>
            <pc:sldMk cId="647135538" sldId="262"/>
            <ac:spMk id="3" creationId="{EF44F58F-7E2D-AB0E-6844-6C01504E9818}"/>
          </ac:spMkLst>
        </pc:spChg>
        <pc:picChg chg="add del mod">
          <ac:chgData name="Josipa Menalo" userId="S::josipa.menalo1@skole.hr::28db871a-084c-4347-b8e8-3044f6cfc33f" providerId="AD" clId="Web-{7DB4F775-48F7-44E7-8DEC-BF43E754CE03}" dt="2023-11-10T10:43:44.435" v="180"/>
          <ac:picMkLst>
            <pc:docMk/>
            <pc:sldMk cId="647135538" sldId="262"/>
            <ac:picMk id="4" creationId="{353C1999-66E7-7496-B1B9-4CD12CCCCF4A}"/>
          </ac:picMkLst>
        </pc:picChg>
        <pc:picChg chg="add mod">
          <ac:chgData name="Josipa Menalo" userId="S::josipa.menalo1@skole.hr::28db871a-084c-4347-b8e8-3044f6cfc33f" providerId="AD" clId="Web-{7DB4F775-48F7-44E7-8DEC-BF43E754CE03}" dt="2023-11-10T10:44:11.249" v="182"/>
          <ac:picMkLst>
            <pc:docMk/>
            <pc:sldMk cId="647135538" sldId="262"/>
            <ac:picMk id="5" creationId="{CDF51230-B675-FD41-F3F2-A4D8A40E0A96}"/>
          </ac:picMkLst>
        </pc:picChg>
      </pc:sldChg>
      <pc:sldChg chg="addSp modSp new mod modTransition setBg">
        <pc:chgData name="Josipa Menalo" userId="S::josipa.menalo1@skole.hr::28db871a-084c-4347-b8e8-3044f6cfc33f" providerId="AD" clId="Web-{7DB4F775-48F7-44E7-8DEC-BF43E754CE03}" dt="2023-11-10T10:56:01.767" v="255"/>
        <pc:sldMkLst>
          <pc:docMk/>
          <pc:sldMk cId="2157863280" sldId="263"/>
        </pc:sldMkLst>
        <pc:spChg chg="mod">
          <ac:chgData name="Josipa Menalo" userId="S::josipa.menalo1@skole.hr::28db871a-084c-4347-b8e8-3044f6cfc33f" providerId="AD" clId="Web-{7DB4F775-48F7-44E7-8DEC-BF43E754CE03}" dt="2023-11-10T10:47:44.498" v="210"/>
          <ac:spMkLst>
            <pc:docMk/>
            <pc:sldMk cId="2157863280" sldId="263"/>
            <ac:spMk id="2" creationId="{8CFAF633-A59C-8315-12E0-226A2BA5B784}"/>
          </ac:spMkLst>
        </pc:spChg>
        <pc:spChg chg="mod ord">
          <ac:chgData name="Josipa Menalo" userId="S::josipa.menalo1@skole.hr::28db871a-084c-4347-b8e8-3044f6cfc33f" providerId="AD" clId="Web-{7DB4F775-48F7-44E7-8DEC-BF43E754CE03}" dt="2023-11-10T10:47:44.498" v="210"/>
          <ac:spMkLst>
            <pc:docMk/>
            <pc:sldMk cId="2157863280" sldId="263"/>
            <ac:spMk id="3" creationId="{EA0D8EFB-27F8-F0D5-2A0B-0A235E87FE41}"/>
          </ac:spMkLst>
        </pc:spChg>
        <pc:picChg chg="add mod">
          <ac:chgData name="Josipa Menalo" userId="S::josipa.menalo1@skole.hr::28db871a-084c-4347-b8e8-3044f6cfc33f" providerId="AD" clId="Web-{7DB4F775-48F7-44E7-8DEC-BF43E754CE03}" dt="2023-11-10T10:47:44.498" v="210"/>
          <ac:picMkLst>
            <pc:docMk/>
            <pc:sldMk cId="2157863280" sldId="263"/>
            <ac:picMk id="4" creationId="{B716CEAA-5AB7-164F-8BDD-E59535B2277D}"/>
          </ac:picMkLst>
        </pc:picChg>
      </pc:sldChg>
      <pc:sldChg chg="new del">
        <pc:chgData name="Josipa Menalo" userId="S::josipa.menalo1@skole.hr::28db871a-084c-4347-b8e8-3044f6cfc33f" providerId="AD" clId="Web-{7DB4F775-48F7-44E7-8DEC-BF43E754CE03}" dt="2023-11-10T10:48:26.251" v="213"/>
        <pc:sldMkLst>
          <pc:docMk/>
          <pc:sldMk cId="1605095041" sldId="264"/>
        </pc:sldMkLst>
      </pc:sldChg>
      <pc:sldChg chg="addSp delSp modSp new mod modTransition setBg addAnim delAnim">
        <pc:chgData name="Josipa Menalo" userId="S::josipa.menalo1@skole.hr::28db871a-084c-4347-b8e8-3044f6cfc33f" providerId="AD" clId="Web-{7DB4F775-48F7-44E7-8DEC-BF43E754CE03}" dt="2023-11-10T10:55:56.689" v="254"/>
        <pc:sldMkLst>
          <pc:docMk/>
          <pc:sldMk cId="3454552223" sldId="265"/>
        </pc:sldMkLst>
        <pc:spChg chg="mod">
          <ac:chgData name="Josipa Menalo" userId="S::josipa.menalo1@skole.hr::28db871a-084c-4347-b8e8-3044f6cfc33f" providerId="AD" clId="Web-{7DB4F775-48F7-44E7-8DEC-BF43E754CE03}" dt="2023-11-10T10:50:23.572" v="228"/>
          <ac:spMkLst>
            <pc:docMk/>
            <pc:sldMk cId="3454552223" sldId="265"/>
            <ac:spMk id="2" creationId="{7E57DB02-8A01-FFD1-7EA0-A31DC7619C9D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50:23.556" v="227"/>
          <ac:spMkLst>
            <pc:docMk/>
            <pc:sldMk cId="3454552223" sldId="265"/>
            <ac:spMk id="8" creationId="{F1ACBE00-0221-433D-8EA5-D9D7B45F35BE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50:23.556" v="227"/>
          <ac:spMkLst>
            <pc:docMk/>
            <pc:sldMk cId="3454552223" sldId="265"/>
            <ac:spMk id="10" creationId="{EFAE1C99-F9B1-4DA2-A8F4-7E2AC332F834}"/>
          </ac:spMkLst>
        </pc:spChg>
        <pc:spChg chg="add del">
          <ac:chgData name="Josipa Menalo" userId="S::josipa.menalo1@skole.hr::28db871a-084c-4347-b8e8-3044f6cfc33f" providerId="AD" clId="Web-{7DB4F775-48F7-44E7-8DEC-BF43E754CE03}" dt="2023-11-10T10:50:23.556" v="227"/>
          <ac:spMkLst>
            <pc:docMk/>
            <pc:sldMk cId="3454552223" sldId="265"/>
            <ac:spMk id="12" creationId="{484CBAFF-E5CD-4096-AD43-9E24C5E65CC2}"/>
          </ac:spMkLst>
        </pc:spChg>
        <pc:spChg chg="add">
          <ac:chgData name="Josipa Menalo" userId="S::josipa.menalo1@skole.hr::28db871a-084c-4347-b8e8-3044f6cfc33f" providerId="AD" clId="Web-{7DB4F775-48F7-44E7-8DEC-BF43E754CE03}" dt="2023-11-10T10:50:23.572" v="228"/>
          <ac:spMkLst>
            <pc:docMk/>
            <pc:sldMk cId="3454552223" sldId="265"/>
            <ac:spMk id="14" creationId="{F1ACBE00-0221-433D-8EA5-D9D7B45F35BE}"/>
          </ac:spMkLst>
        </pc:spChg>
        <pc:spChg chg="add">
          <ac:chgData name="Josipa Menalo" userId="S::josipa.menalo1@skole.hr::28db871a-084c-4347-b8e8-3044f6cfc33f" providerId="AD" clId="Web-{7DB4F775-48F7-44E7-8DEC-BF43E754CE03}" dt="2023-11-10T10:50:23.572" v="228"/>
          <ac:spMkLst>
            <pc:docMk/>
            <pc:sldMk cId="3454552223" sldId="265"/>
            <ac:spMk id="15" creationId="{CF575D68-1B79-46A3-8676-195856BA37F8}"/>
          </ac:spMkLst>
        </pc:spChg>
        <pc:spChg chg="add">
          <ac:chgData name="Josipa Menalo" userId="S::josipa.menalo1@skole.hr::28db871a-084c-4347-b8e8-3044f6cfc33f" providerId="AD" clId="Web-{7DB4F775-48F7-44E7-8DEC-BF43E754CE03}" dt="2023-11-10T10:50:23.572" v="228"/>
          <ac:spMkLst>
            <pc:docMk/>
            <pc:sldMk cId="3454552223" sldId="265"/>
            <ac:spMk id="16" creationId="{28E0418F-EF32-49B5-A0CF-7CE8D16648F6}"/>
          </ac:spMkLst>
        </pc:spChg>
        <pc:picChg chg="add mod">
          <ac:chgData name="Josipa Menalo" userId="S::josipa.menalo1@skole.hr::28db871a-084c-4347-b8e8-3044f6cfc33f" providerId="AD" clId="Web-{7DB4F775-48F7-44E7-8DEC-BF43E754CE03}" dt="2023-11-10T10:50:23.572" v="228"/>
          <ac:picMkLst>
            <pc:docMk/>
            <pc:sldMk cId="3454552223" sldId="265"/>
            <ac:picMk id="3" creationId="{A16586CF-A0B5-8FFD-E573-9205D5011528}"/>
          </ac:picMkLst>
        </pc:picChg>
      </pc:sldChg>
      <pc:sldChg chg="add del">
        <pc:chgData name="Josipa Menalo" userId="S::josipa.menalo1@skole.hr::28db871a-084c-4347-b8e8-3044f6cfc33f" providerId="AD" clId="Web-{7DB4F775-48F7-44E7-8DEC-BF43E754CE03}" dt="2023-11-10T10:48:37.877" v="215"/>
        <pc:sldMkLst>
          <pc:docMk/>
          <pc:sldMk cId="2308143074" sldId="266"/>
        </pc:sldMkLst>
      </pc:sldChg>
      <pc:sldChg chg="addSp modSp new mod modTransition setBg addAnim setClrOvrMap">
        <pc:chgData name="Josipa Menalo" userId="S::josipa.menalo1@skole.hr::28db871a-084c-4347-b8e8-3044f6cfc33f" providerId="AD" clId="Web-{7DB4F775-48F7-44E7-8DEC-BF43E754CE03}" dt="2023-11-10T10:55:56.658" v="253"/>
        <pc:sldMkLst>
          <pc:docMk/>
          <pc:sldMk cId="2408499882" sldId="266"/>
        </pc:sldMkLst>
        <pc:spChg chg="mod ord">
          <ac:chgData name="Josipa Menalo" userId="S::josipa.menalo1@skole.hr::28db871a-084c-4347-b8e8-3044f6cfc33f" providerId="AD" clId="Web-{7DB4F775-48F7-44E7-8DEC-BF43E754CE03}" dt="2023-11-10T10:51:48.093" v="240"/>
          <ac:spMkLst>
            <pc:docMk/>
            <pc:sldMk cId="2408499882" sldId="266"/>
            <ac:spMk id="2" creationId="{4753B1A7-3C83-2D28-801C-6B4D9EB48EEA}"/>
          </ac:spMkLst>
        </pc:spChg>
        <pc:spChg chg="add">
          <ac:chgData name="Josipa Menalo" userId="S::josipa.menalo1@skole.hr::28db871a-084c-4347-b8e8-3044f6cfc33f" providerId="AD" clId="Web-{7DB4F775-48F7-44E7-8DEC-BF43E754CE03}" dt="2023-11-10T10:51:48.093" v="240"/>
          <ac:spMkLst>
            <pc:docMk/>
            <pc:sldMk cId="2408499882" sldId="266"/>
            <ac:spMk id="8" creationId="{F1ACBE00-0221-433D-8EA5-D9D7B45F35BE}"/>
          </ac:spMkLst>
        </pc:spChg>
        <pc:spChg chg="add">
          <ac:chgData name="Josipa Menalo" userId="S::josipa.menalo1@skole.hr::28db871a-084c-4347-b8e8-3044f6cfc33f" providerId="AD" clId="Web-{7DB4F775-48F7-44E7-8DEC-BF43E754CE03}" dt="2023-11-10T10:51:48.093" v="240"/>
          <ac:spMkLst>
            <pc:docMk/>
            <pc:sldMk cId="2408499882" sldId="266"/>
            <ac:spMk id="10" creationId="{EFB0C39A-F8CA-4A79-AFFC-E9780FB1991A}"/>
          </ac:spMkLst>
        </pc:spChg>
        <pc:picChg chg="add mod">
          <ac:chgData name="Josipa Menalo" userId="S::josipa.menalo1@skole.hr::28db871a-084c-4347-b8e8-3044f6cfc33f" providerId="AD" clId="Web-{7DB4F775-48F7-44E7-8DEC-BF43E754CE03}" dt="2023-11-10T10:51:48.093" v="240"/>
          <ac:picMkLst>
            <pc:docMk/>
            <pc:sldMk cId="2408499882" sldId="266"/>
            <ac:picMk id="3" creationId="{1179A126-140A-87B6-5266-010B31E01C69}"/>
          </ac:picMkLst>
        </pc:picChg>
      </pc:sldChg>
      <pc:sldMasterChg chg="del delSldLayout">
        <pc:chgData name="Josipa Menalo" userId="S::josipa.menalo1@skole.hr::28db871a-084c-4347-b8e8-3044f6cfc33f" providerId="AD" clId="Web-{7DB4F775-48F7-44E7-8DEC-BF43E754CE03}" dt="2023-11-10T10:27:39.805" v="65"/>
        <pc:sldMasterMkLst>
          <pc:docMk/>
          <pc:sldMasterMk cId="2460954070" sldId="2147483660"/>
        </pc:sldMasterMkLst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osipa Menalo" userId="S::josipa.menalo1@skole.hr::28db871a-084c-4347-b8e8-3044f6cfc33f" providerId="AD" clId="Web-{7DB4F775-48F7-44E7-8DEC-BF43E754CE03}" dt="2023-11-10T10:27:39.805" v="6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osipa Menalo" userId="S::josipa.menalo1@skole.hr::28db871a-084c-4347-b8e8-3044f6cfc33f" providerId="AD" clId="Web-{7DB4F775-48F7-44E7-8DEC-BF43E754CE03}" dt="2023-11-10T10:27:54.821" v="66"/>
        <pc:sldMasterMkLst>
          <pc:docMk/>
          <pc:sldMasterMk cId="1412110509" sldId="2147483672"/>
        </pc:sldMasterMkLst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1523971659" sldId="2147483673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1304613422" sldId="2147483674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3112895986" sldId="2147483675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273381387" sldId="2147483676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3401329983" sldId="2147483677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3273233727" sldId="2147483678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3882949251" sldId="2147483679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3321798052" sldId="2147483680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1323886377" sldId="2147483681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2290429108" sldId="2147483682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7:54.821" v="66"/>
          <pc:sldLayoutMkLst>
            <pc:docMk/>
            <pc:sldMasterMk cId="1412110509" sldId="2147483672"/>
            <pc:sldLayoutMk cId="2584142069" sldId="2147483683"/>
          </pc:sldLayoutMkLst>
        </pc:sldLayoutChg>
      </pc:sldMasterChg>
      <pc:sldMasterChg chg="add del addSldLayout delSldLayout modSldLayout">
        <pc:chgData name="Josipa Menalo" userId="S::josipa.menalo1@skole.hr::28db871a-084c-4347-b8e8-3044f6cfc33f" providerId="AD" clId="Web-{7DB4F775-48F7-44E7-8DEC-BF43E754CE03}" dt="2023-11-10T10:28:23.120" v="68"/>
        <pc:sldMasterMkLst>
          <pc:docMk/>
          <pc:sldMasterMk cId="2292989289" sldId="2147483684"/>
        </pc:sldMasterMkLst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54504963" sldId="2147483685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410460040" sldId="2147483686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1421933323" sldId="2147483687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4266128928" sldId="2147483688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312247588" sldId="2147483689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3841228271" sldId="2147483690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2125024774" sldId="2147483691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1974429278" sldId="2147483692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2317009144" sldId="2147483693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168530366" sldId="2147483694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1358749599" sldId="2147483695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2137556994" sldId="2147483696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2308733239" sldId="2147483697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543059954" sldId="2147483698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2236036746" sldId="2147483699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3742895352" sldId="2147483700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8:23.120" v="68"/>
          <pc:sldLayoutMkLst>
            <pc:docMk/>
            <pc:sldMasterMk cId="2292989289" sldId="2147483684"/>
            <pc:sldLayoutMk cId="3376990112" sldId="2147483701"/>
          </pc:sldLayoutMkLst>
        </pc:sldLayoutChg>
      </pc:sldMasterChg>
      <pc:sldMasterChg chg="add del addSldLayout delSldLayout modSldLayout">
        <pc:chgData name="Josipa Menalo" userId="S::josipa.menalo1@skole.hr::28db871a-084c-4347-b8e8-3044f6cfc33f" providerId="AD" clId="Web-{7DB4F775-48F7-44E7-8DEC-BF43E754CE03}" dt="2023-11-10T10:29:21.921" v="71"/>
        <pc:sldMasterMkLst>
          <pc:docMk/>
          <pc:sldMasterMk cId="1172539866" sldId="2147483702"/>
        </pc:sldMasterMkLst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2694775804" sldId="2147483703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4211023756" sldId="2147483704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2793322021" sldId="2147483705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1251452586" sldId="2147483706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2221848766" sldId="2147483707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4057709160" sldId="2147483708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56656849" sldId="2147483709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2928511252" sldId="2147483710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2136843142" sldId="2147483711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482649353" sldId="2147483712"/>
          </pc:sldLayoutMkLst>
        </pc:sldLayoutChg>
        <pc:sldLayoutChg chg="add del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1172539866" sldId="2147483702"/>
            <pc:sldLayoutMk cId="4109610476" sldId="2147483713"/>
          </pc:sldLayoutMkLst>
        </pc:sldLayoutChg>
      </pc:sldMasterChg>
      <pc:sldMasterChg chg="add addSldLayout modSldLayout">
        <pc:chgData name="Josipa Menalo" userId="S::josipa.menalo1@skole.hr::28db871a-084c-4347-b8e8-3044f6cfc33f" providerId="AD" clId="Web-{7DB4F775-48F7-44E7-8DEC-BF43E754CE03}" dt="2023-11-10T10:29:21.921" v="71"/>
        <pc:sldMasterMkLst>
          <pc:docMk/>
          <pc:sldMasterMk cId="278496933" sldId="2147483714"/>
        </pc:sldMasterMkLst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4166618783" sldId="2147483715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150742449" sldId="2147483716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3226338596" sldId="2147483717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2421021638" sldId="2147483718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1076903018" sldId="2147483719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129024075" sldId="2147483720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905461110" sldId="2147483721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1954579721" sldId="2147483722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2861135531" sldId="2147483723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3892278773" sldId="2147483724"/>
          </pc:sldLayoutMkLst>
        </pc:sldLayoutChg>
        <pc:sldLayoutChg chg="add mod replId">
          <pc:chgData name="Josipa Menalo" userId="S::josipa.menalo1@skole.hr::28db871a-084c-4347-b8e8-3044f6cfc33f" providerId="AD" clId="Web-{7DB4F775-48F7-44E7-8DEC-BF43E754CE03}" dt="2023-11-10T10:29:21.921" v="71"/>
          <pc:sldLayoutMkLst>
            <pc:docMk/>
            <pc:sldMasterMk cId="278496933" sldId="2147483714"/>
            <pc:sldLayoutMk cId="2553761603" sldId="214748372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661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6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63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2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6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7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3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utarnji list - #globalno zatopljenje">
            <a:extLst>
              <a:ext uri="{FF2B5EF4-FFF2-40B4-BE49-F238E27FC236}">
                <a16:creationId xmlns:a16="http://schemas.microsoft.com/office/drawing/2014/main" id="{B23703B1-AE7A-632C-B18D-8C70850E9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299" b="1114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Otapanje</a:t>
            </a:r>
            <a:r>
              <a:rPr lang="en-US" dirty="0">
                <a:cs typeface="Calibri Light"/>
              </a:rPr>
              <a:t> ledenjaka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(</a:t>
            </a:r>
            <a:r>
              <a:rPr lang="en-US" dirty="0" err="1">
                <a:cs typeface="Calibri Light"/>
              </a:rPr>
              <a:t>globalno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zatopljenje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Ranko Vidović 3.b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orije zavjere: Pet 'mitova' koji poriču klimatske promjene | 24sata">
            <a:extLst>
              <a:ext uri="{FF2B5EF4-FFF2-40B4-BE49-F238E27FC236}">
                <a16:creationId xmlns:a16="http://schemas.microsoft.com/office/drawing/2014/main" id="{1179A126-140A-87B6-5266-010B31E0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354" b="7376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3B1A7-3C83-2D28-801C-6B4D9EB4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408499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250F-8A66-94D8-AFC3-823D64F2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en-US" sz="3400">
                <a:ea typeface="+mj-lt"/>
                <a:cs typeface="+mj-lt"/>
              </a:rPr>
              <a:t>Značenje pojma "otapanja ledenjaka"</a:t>
            </a:r>
            <a:endParaRPr lang="en-US" sz="3400"/>
          </a:p>
        </p:txBody>
      </p:sp>
      <p:pic>
        <p:nvPicPr>
          <p:cNvPr id="4" name="Picture 3" descr="Icebergs in the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A467F904-2797-1EA5-AF6E-07CE07CD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8" r="21371" b="-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312F-9EAB-1B96-9D07-0923E38D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38399"/>
            <a:ext cx="4572002" cy="38805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To je proces koji je posljedica globalnog zatopljenja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Otapanje ledenjaka smatra se jednom od najopasnijih posljedica globalnog zatopljenja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Upravo zbog svega toga, privlači puno pozornosti svjetske javnosti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2AE6-B765-402E-164F-435BE570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Najopasnija područja </a:t>
            </a:r>
            <a:endParaRPr lang="en-US"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58A74-9F28-FC72-E738-0A235C604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7" r="31233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3FA8C-307E-6DAC-46AF-198FECB5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38399"/>
            <a:ext cx="4572002" cy="3880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Najugroženija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mjesta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svijetu</a:t>
            </a:r>
            <a:r>
              <a:rPr lang="en-US" dirty="0">
                <a:ea typeface="+mn-lt"/>
                <a:cs typeface="+mn-lt"/>
              </a:rPr>
              <a:t> po </a:t>
            </a:r>
            <a:r>
              <a:rPr lang="en-US" dirty="0" err="1">
                <a:ea typeface="+mn-lt"/>
                <a:cs typeface="+mn-lt"/>
              </a:rPr>
              <a:t>pitanju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otapanja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Grenland</a:t>
            </a:r>
            <a:r>
              <a:rPr lang="en-US" dirty="0">
                <a:ea typeface="+mn-lt"/>
                <a:cs typeface="+mn-lt"/>
              </a:rPr>
              <a:t> I Antartika.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Neki </a:t>
            </a:r>
            <a:r>
              <a:rPr lang="en-US" dirty="0" err="1">
                <a:ea typeface="+mn-lt"/>
                <a:cs typeface="+mn-lt"/>
              </a:rPr>
              <a:t>znanstvenici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smatraju</a:t>
            </a:r>
            <a:r>
              <a:rPr lang="en-US" dirty="0">
                <a:ea typeface="+mn-lt"/>
                <a:cs typeface="+mn-lt"/>
              </a:rPr>
              <a:t> da bi se </a:t>
            </a:r>
            <a:r>
              <a:rPr lang="en-US" dirty="0" err="1">
                <a:ea typeface="+mn-lt"/>
                <a:cs typeface="+mn-lt"/>
              </a:rPr>
              <a:t>ledenjaci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mogli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potpuno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otopiti</a:t>
            </a:r>
            <a:r>
              <a:rPr lang="en-US" dirty="0">
                <a:ea typeface="+mn-lt"/>
                <a:cs typeface="+mn-lt"/>
              </a:rPr>
              <a:t> do 2050. </a:t>
            </a:r>
            <a:r>
              <a:rPr lang="en-US" dirty="0" err="1">
                <a:ea typeface="+mn-lt"/>
                <a:cs typeface="+mn-lt"/>
              </a:rPr>
              <a:t>godine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ugroziti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živote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milijuna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ljudi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43157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9EB2E7-40EE-4C01-8FFE-074390535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1CB0F-529D-5B78-AF87-9EBE8ED8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98" y="758952"/>
            <a:ext cx="3738617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700"/>
              <a:t>Ugrožene životinjske vrste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0DC3AD-A907-F73D-DCE0-F8497D38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20" y="5122332"/>
            <a:ext cx="3753096" cy="13699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85000"/>
                  </a:schemeClr>
                </a:solidFill>
              </a:rPr>
              <a:t>  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E24AB-F1DD-47B7-8660-CC99D4AA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4783" y="0"/>
            <a:ext cx="608735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olar bear with two cubs in the snow&#10;&#10;Description automatically generated">
            <a:extLst>
              <a:ext uri="{FF2B5EF4-FFF2-40B4-BE49-F238E27FC236}">
                <a16:creationId xmlns:a16="http://schemas.microsoft.com/office/drawing/2014/main" id="{11C2E1F3-86AE-8482-86FE-A92553939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4" r="5507" b="2"/>
          <a:stretch/>
        </p:blipFill>
        <p:spPr>
          <a:xfrm>
            <a:off x="5361801" y="160866"/>
            <a:ext cx="5784972" cy="3772147"/>
          </a:xfrm>
          <a:custGeom>
            <a:avLst/>
            <a:gdLst/>
            <a:ahLst/>
            <a:cxnLst/>
            <a:rect l="l" t="t" r="r" b="b"/>
            <a:pathLst>
              <a:path w="3762123" h="3772147">
                <a:moveTo>
                  <a:pt x="0" y="0"/>
                </a:moveTo>
                <a:lnTo>
                  <a:pt x="3762123" y="0"/>
                </a:lnTo>
                <a:lnTo>
                  <a:pt x="3762123" y="2803198"/>
                </a:lnTo>
                <a:lnTo>
                  <a:pt x="1898122" y="2803198"/>
                </a:lnTo>
                <a:lnTo>
                  <a:pt x="1898122" y="3772147"/>
                </a:lnTo>
                <a:lnTo>
                  <a:pt x="0" y="3772147"/>
                </a:lnTo>
                <a:close/>
              </a:path>
            </a:pathLst>
          </a:custGeom>
        </p:spPr>
      </p:pic>
      <p:pic>
        <p:nvPicPr>
          <p:cNvPr id="6" name="Picture 5" descr="Putovanje do Antarktike: Kako doći do predivnog ledenog kontinenta?">
            <a:extLst>
              <a:ext uri="{FF2B5EF4-FFF2-40B4-BE49-F238E27FC236}">
                <a16:creationId xmlns:a16="http://schemas.microsoft.com/office/drawing/2014/main" id="{C0812EE9-9324-F0A7-25D4-21DD418CD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5" r="24463" b="-3"/>
          <a:stretch/>
        </p:blipFill>
        <p:spPr>
          <a:xfrm>
            <a:off x="5361802" y="4051885"/>
            <a:ext cx="2920940" cy="2659934"/>
          </a:xfrm>
          <a:prstGeom prst="rect">
            <a:avLst/>
          </a:prstGeom>
        </p:spPr>
      </p:pic>
      <p:pic>
        <p:nvPicPr>
          <p:cNvPr id="7" name="Picture 6" descr="Mislite da su morski psi strašni? Da vidite tek što ljudima rade  hrenovke... - tportal">
            <a:extLst>
              <a:ext uri="{FF2B5EF4-FFF2-40B4-BE49-F238E27FC236}">
                <a16:creationId xmlns:a16="http://schemas.microsoft.com/office/drawing/2014/main" id="{41342FF0-FEF0-6139-A88D-6257A00E7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5" r="-4" b="-4"/>
          <a:stretch/>
        </p:blipFill>
        <p:spPr>
          <a:xfrm>
            <a:off x="8401616" y="3087911"/>
            <a:ext cx="2745159" cy="1776448"/>
          </a:xfrm>
          <a:prstGeom prst="rect">
            <a:avLst/>
          </a:prstGeom>
        </p:spPr>
      </p:pic>
      <p:pic>
        <p:nvPicPr>
          <p:cNvPr id="4" name="Content Placeholder 3" descr="A polar bear on an iceberg in the water&#10;&#10;Description automatically generated">
            <a:extLst>
              <a:ext uri="{FF2B5EF4-FFF2-40B4-BE49-F238E27FC236}">
                <a16:creationId xmlns:a16="http://schemas.microsoft.com/office/drawing/2014/main" id="{CFFC7A48-1E44-E52C-68EF-F9EBA635A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5663"/>
          <a:stretch/>
        </p:blipFill>
        <p:spPr>
          <a:xfrm>
            <a:off x="8401616" y="4989657"/>
            <a:ext cx="2745159" cy="17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01D2-F1BE-562A-AE24-735C584C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znanstvenika</a:t>
            </a:r>
          </a:p>
        </p:txBody>
      </p:sp>
      <p:pic>
        <p:nvPicPr>
          <p:cNvPr id="4" name="Picture 3" descr="Jerry X. Mitrovica - MacArthur Foundation">
            <a:extLst>
              <a:ext uri="{FF2B5EF4-FFF2-40B4-BE49-F238E27FC236}">
                <a16:creationId xmlns:a16="http://schemas.microsoft.com/office/drawing/2014/main" id="{58824E2E-FDFB-C143-B865-6C84DC965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26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48E1-0CA7-8CA2-2669-8A645837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JERRY MITROVICA 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 dirty="0" err="1">
                <a:ea typeface="+mn-lt"/>
                <a:cs typeface="+mn-lt"/>
              </a:rPr>
              <a:t>Geofizičar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Harvarda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šokantnu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vijest</a:t>
            </a:r>
            <a:r>
              <a:rPr lang="en-US" dirty="0">
                <a:ea typeface="+mn-lt"/>
                <a:cs typeface="+mn-lt"/>
              </a:rPr>
              <a:t>, a to je da </a:t>
            </a:r>
            <a:r>
              <a:rPr lang="en-US" dirty="0" err="1">
                <a:ea typeface="+mn-lt"/>
                <a:cs typeface="+mn-lt"/>
              </a:rPr>
              <a:t>globalno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zatopljenje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s time otapanje ledenjaka usporavaju Zemljinu rotaciju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Razlog</a:t>
            </a:r>
            <a:r>
              <a:rPr lang="en-US" dirty="0">
                <a:ea typeface="+mn-lt"/>
                <a:cs typeface="+mn-lt"/>
              </a:rPr>
              <a:t> je taj </a:t>
            </a:r>
            <a:r>
              <a:rPr lang="en-US" dirty="0" err="1">
                <a:ea typeface="+mn-lt"/>
                <a:cs typeface="+mn-lt"/>
              </a:rPr>
              <a:t>što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ledenjaci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otapaju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sjevera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Zemlje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pomakne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otprilike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centimetar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godišnje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2692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43EE-22F7-E726-30DE-3DD152D0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znanstvenika</a:t>
            </a:r>
          </a:p>
        </p:txBody>
      </p:sp>
      <p:pic>
        <p:nvPicPr>
          <p:cNvPr id="5" name="Picture 4" descr="Britney Schmidt | Department of Astronomy">
            <a:extLst>
              <a:ext uri="{FF2B5EF4-FFF2-40B4-BE49-F238E27FC236}">
                <a16:creationId xmlns:a16="http://schemas.microsoft.com/office/drawing/2014/main" id="{5A138D11-C889-75C7-EABD-3EB1FF8FE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44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6953-C3B0-DE9C-2FC1-C39E1D41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38399"/>
            <a:ext cx="4572002" cy="38805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BRITNEY SHMIDT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Znanstvenica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sveučilišta</a:t>
            </a:r>
            <a:r>
              <a:rPr lang="en-US" dirty="0">
                <a:ea typeface="+mn-lt"/>
                <a:cs typeface="+mn-lt"/>
              </a:rPr>
              <a:t> Cornell </a:t>
            </a:r>
            <a:r>
              <a:rPr lang="en-US" dirty="0" err="1">
                <a:ea typeface="+mn-lt"/>
                <a:cs typeface="+mn-lt"/>
              </a:rPr>
              <a:t>izrekla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svoju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tvrdnju</a:t>
            </a:r>
            <a:r>
              <a:rPr lang="en-US" dirty="0">
                <a:ea typeface="+mn-lt"/>
                <a:cs typeface="+mn-lt"/>
              </a:rPr>
              <a:t> pred </a:t>
            </a:r>
            <a:r>
              <a:rPr lang="en-US" dirty="0" err="1">
                <a:ea typeface="+mn-lt"/>
                <a:cs typeface="+mn-lt"/>
              </a:rPr>
              <a:t>medije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dokazavši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topla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prodire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bočne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dijelove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ledenjaka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godišnje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otopi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bočne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dijelove</a:t>
            </a:r>
            <a:r>
              <a:rPr lang="en-US" dirty="0">
                <a:ea typeface="+mn-lt"/>
                <a:cs typeface="+mn-lt"/>
              </a:rPr>
              <a:t> do 30 </a:t>
            </a:r>
            <a:r>
              <a:rPr lang="en-US" dirty="0" err="1">
                <a:ea typeface="+mn-lt"/>
                <a:cs typeface="+mn-lt"/>
              </a:rPr>
              <a:t>metara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7214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58AC-F152-9EAD-1E1B-F92B72DA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znanstvenika</a:t>
            </a:r>
          </a:p>
        </p:txBody>
      </p:sp>
      <p:pic>
        <p:nvPicPr>
          <p:cNvPr id="5" name="Picture 4" descr="Helping us unlock potential: Arwyn Edwards' story | Microbiology Society">
            <a:extLst>
              <a:ext uri="{FF2B5EF4-FFF2-40B4-BE49-F238E27FC236}">
                <a16:creationId xmlns:a16="http://schemas.microsoft.com/office/drawing/2014/main" id="{CDF51230-B675-FD41-F3F2-A4D8A40E0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" r="1" b="2429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4F58F-7E2D-AB0E-6844-6C01504E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38399"/>
            <a:ext cx="4572002" cy="38805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ARWYN EDWARDS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Mikrobiolog</a:t>
            </a:r>
            <a:r>
              <a:rPr lang="en-US" dirty="0">
                <a:ea typeface="+mn-lt"/>
                <a:cs typeface="+mn-lt"/>
              </a:rPr>
              <a:t> Arwyn Edvards otkrio je da u ledenjacima postoji bezbroj ranih zarobljenih bakterija te samim njihovim otapanjem može dovesti do toga da u moru bude 100 000 tona mikroba što jako štetno djeluje na biljni I </a:t>
            </a:r>
            <a:r>
              <a:rPr lang="en-US" dirty="0" err="1">
                <a:ea typeface="+mn-lt"/>
                <a:cs typeface="+mn-lt"/>
              </a:rPr>
              <a:t>životinjski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svijet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64713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F633-A59C-8315-12E0-226A2BA5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en-US" sz="2500">
                <a:ea typeface="+mj-lt"/>
                <a:cs typeface="+mj-lt"/>
              </a:rPr>
              <a:t>Posljedica globalnog zatopljenja te otapanje ledenjaka</a:t>
            </a:r>
            <a:endParaRPr lang="en-US" sz="2500"/>
          </a:p>
        </p:txBody>
      </p:sp>
      <p:pic>
        <p:nvPicPr>
          <p:cNvPr id="4" name="Picture 3" descr="Globalno zatopljenje i njegove posljedice. Globalno zatopljenje je globalni  problem">
            <a:extLst>
              <a:ext uri="{FF2B5EF4-FFF2-40B4-BE49-F238E27FC236}">
                <a16:creationId xmlns:a16="http://schemas.microsoft.com/office/drawing/2014/main" id="{B716CEAA-5AB7-164F-8BDD-E59535B2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" r="29131"/>
          <a:stretch/>
        </p:blipFill>
        <p:spPr>
          <a:xfrm>
            <a:off x="633998" y="640080"/>
            <a:ext cx="6927007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8EFB-27F8-F0D5-2A0B-0A235E87F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2287375"/>
            <a:ext cx="3075836" cy="389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ea typeface="+mn-lt"/>
                <a:cs typeface="+mn-lt"/>
              </a:rPr>
              <a:t>Zagrijavanje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Klima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Ledenjaci nestaju ako zimi padne manje snijega nego što se otopi tijekom sunčanog perioda (ljeta)</a:t>
            </a:r>
            <a:endParaRPr lang="en-US" sz="1600"/>
          </a:p>
          <a:p>
            <a:r>
              <a:rPr lang="en-US" sz="1600">
                <a:ea typeface="+mn-lt"/>
                <a:cs typeface="+mn-lt"/>
              </a:rPr>
              <a:t>Dokazano je da je na aljasci u posljednjih 50 godina nestalo tisuće kubičnih metara leda</a:t>
            </a: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5786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F575D68-1B79-46A3-8676-195856BA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7DB02-8A01-FFD1-7EA0-A31DC761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24001"/>
            <a:ext cx="9777603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600"/>
              <a:t>Pitanje je, može li globalno zatopljenje učiniti mnoštvo loših stvari po čovječanstvo te ispuniti tvrdnje poznatih znansvenika, što bi bilo kobno?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E0418F-EF32-49B5-A0CF-7CE8D1664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Znanstvenici upozoravaju: Razine oceana prebrzo rastu, posljedice će biti  užasne – Jabuka.tv">
            <a:extLst>
              <a:ext uri="{FF2B5EF4-FFF2-40B4-BE49-F238E27FC236}">
                <a16:creationId xmlns:a16="http://schemas.microsoft.com/office/drawing/2014/main" id="{A16586CF-A0B5-8FFD-E573-9205D5011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5" b="19864"/>
          <a:stretch/>
        </p:blipFill>
        <p:spPr>
          <a:xfrm>
            <a:off x="457200" y="10"/>
            <a:ext cx="10835640" cy="42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View</vt:lpstr>
      <vt:lpstr>Otapanje ledenjaka (globalno zatopljenje)</vt:lpstr>
      <vt:lpstr>Značenje pojma "otapanja ledenjaka"</vt:lpstr>
      <vt:lpstr>Najopasnija područja </vt:lpstr>
      <vt:lpstr>Ugrožene životinjske vrste</vt:lpstr>
      <vt:lpstr>Istraživanja znanstvenika</vt:lpstr>
      <vt:lpstr>Istraživanja znanstvenika</vt:lpstr>
      <vt:lpstr>Istraživanja znanstvenika</vt:lpstr>
      <vt:lpstr>Posljedica globalnog zatopljenja te otapanje ledenjaka</vt:lpstr>
      <vt:lpstr>Pitanje je, može li globalno zatopljenje učiniti mnoštvo loših stvari po čovječanstvo te ispuniti tvrdnje poznatih znansvenika, što bi bilo kobno?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135</cp:revision>
  <dcterms:created xsi:type="dcterms:W3CDTF">2023-11-10T10:20:50Z</dcterms:created>
  <dcterms:modified xsi:type="dcterms:W3CDTF">2023-11-10T10:56:04Z</dcterms:modified>
</cp:coreProperties>
</file>