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9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5B3F3-E616-405C-8862-62DC6D33494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BE4E638E-7278-4F92-8A68-48F0D259ED20}">
      <dgm:prSet phldrT="[Text]" phldr="0"/>
      <dgm:spPr/>
      <dgm:t>
        <a:bodyPr/>
        <a:lstStyle/>
        <a:p>
          <a:r>
            <a:rPr lang="en-US" dirty="0">
              <a:latin typeface="Tw Cen MT"/>
            </a:rPr>
            <a:t>ZNANJA</a:t>
          </a:r>
          <a:endParaRPr lang="en-US" b="0" i="0" u="none" strike="noStrike" cap="none" baseline="0" noProof="0" dirty="0">
            <a:latin typeface="Tw Cen MT"/>
          </a:endParaRPr>
        </a:p>
      </dgm:t>
    </dgm:pt>
    <dgm:pt modelId="{067C3F62-79E3-4941-9D5D-9B63CD16E078}" type="parTrans" cxnId="{22B06A7E-ECE7-4F1B-9AB4-274E3F25F221}">
      <dgm:prSet/>
      <dgm:spPr/>
    </dgm:pt>
    <dgm:pt modelId="{20EBE5DC-C196-4BE2-A0EE-6E51C520C38C}" type="sibTrans" cxnId="{22B06A7E-ECE7-4F1B-9AB4-274E3F25F221}">
      <dgm:prSet/>
      <dgm:spPr/>
    </dgm:pt>
    <dgm:pt modelId="{97D4C979-796C-4BE7-927B-95B7C2EF5945}">
      <dgm:prSet phldrT="[Text]" phldr="0"/>
      <dgm:spPr/>
      <dgm:t>
        <a:bodyPr/>
        <a:lstStyle/>
        <a:p>
          <a:r>
            <a:rPr lang="en-US" dirty="0">
              <a:latin typeface="Tw Cen MT"/>
            </a:rPr>
            <a:t>VJEŠTINE</a:t>
          </a:r>
          <a:endParaRPr lang="en-US" dirty="0"/>
        </a:p>
      </dgm:t>
    </dgm:pt>
    <dgm:pt modelId="{44CD9E7A-0AFD-4B55-8C25-6941412654EE}" type="parTrans" cxnId="{C4D4FF68-384A-40A3-9A3B-EEB7642C1571}">
      <dgm:prSet/>
      <dgm:spPr/>
    </dgm:pt>
    <dgm:pt modelId="{DA3FE18B-5EF3-45A4-A754-BB64F24AA7AE}" type="sibTrans" cxnId="{C4D4FF68-384A-40A3-9A3B-EEB7642C1571}">
      <dgm:prSet/>
      <dgm:spPr/>
    </dgm:pt>
    <dgm:pt modelId="{9ABC7F0A-E6C6-45E5-A662-08C80ADA25DA}">
      <dgm:prSet phldrT="[Text]" phldr="0"/>
      <dgm:spPr/>
      <dgm:t>
        <a:bodyPr/>
        <a:lstStyle/>
        <a:p>
          <a:r>
            <a:rPr lang="en-US" dirty="0">
              <a:latin typeface="Tw Cen MT"/>
            </a:rPr>
            <a:t>NAVIKE</a:t>
          </a:r>
          <a:endParaRPr lang="en-US" dirty="0"/>
        </a:p>
      </dgm:t>
    </dgm:pt>
    <dgm:pt modelId="{064D0698-2676-4E12-84DE-EB3C5D1AB624}" type="parTrans" cxnId="{9A071100-EFFC-484E-8056-C17E73B93A6B}">
      <dgm:prSet/>
      <dgm:spPr/>
    </dgm:pt>
    <dgm:pt modelId="{04554D6C-8AA0-48E0-93F5-A2B6F6FAE3C3}" type="sibTrans" cxnId="{9A071100-EFFC-484E-8056-C17E73B93A6B}">
      <dgm:prSet/>
      <dgm:spPr/>
    </dgm:pt>
    <dgm:pt modelId="{C6116A8F-056D-4D9F-BF22-6F4F55F27920}" type="pres">
      <dgm:prSet presAssocID="{B0D5B3F3-E616-405C-8862-62DC6D334947}" presName="CompostProcess" presStyleCnt="0">
        <dgm:presLayoutVars>
          <dgm:dir/>
          <dgm:resizeHandles val="exact"/>
        </dgm:presLayoutVars>
      </dgm:prSet>
      <dgm:spPr/>
    </dgm:pt>
    <dgm:pt modelId="{8397778D-DC94-492B-9554-16D37D2B00AA}" type="pres">
      <dgm:prSet presAssocID="{B0D5B3F3-E616-405C-8862-62DC6D334947}" presName="arrow" presStyleLbl="bgShp" presStyleIdx="0" presStyleCnt="1"/>
      <dgm:spPr/>
    </dgm:pt>
    <dgm:pt modelId="{6B0BDDA1-019C-4780-B03D-8ED759C84427}" type="pres">
      <dgm:prSet presAssocID="{B0D5B3F3-E616-405C-8862-62DC6D334947}" presName="linearProcess" presStyleCnt="0"/>
      <dgm:spPr/>
    </dgm:pt>
    <dgm:pt modelId="{3E9D9E3F-D7D3-4E81-8A55-057051E8C469}" type="pres">
      <dgm:prSet presAssocID="{BE4E638E-7278-4F92-8A68-48F0D259ED20}" presName="textNode" presStyleLbl="node1" presStyleIdx="0" presStyleCnt="3">
        <dgm:presLayoutVars>
          <dgm:bulletEnabled val="1"/>
        </dgm:presLayoutVars>
      </dgm:prSet>
      <dgm:spPr/>
    </dgm:pt>
    <dgm:pt modelId="{031CE1D5-B87B-4D0E-96C1-1D9C4AA5151C}" type="pres">
      <dgm:prSet presAssocID="{20EBE5DC-C196-4BE2-A0EE-6E51C520C38C}" presName="sibTrans" presStyleCnt="0"/>
      <dgm:spPr/>
    </dgm:pt>
    <dgm:pt modelId="{9A40F62F-BCC2-41E5-AE7C-4650667F056F}" type="pres">
      <dgm:prSet presAssocID="{97D4C979-796C-4BE7-927B-95B7C2EF5945}" presName="textNode" presStyleLbl="node1" presStyleIdx="1" presStyleCnt="3">
        <dgm:presLayoutVars>
          <dgm:bulletEnabled val="1"/>
        </dgm:presLayoutVars>
      </dgm:prSet>
      <dgm:spPr/>
    </dgm:pt>
    <dgm:pt modelId="{92D08618-C627-4DD9-9F2D-D63ED7F76BA5}" type="pres">
      <dgm:prSet presAssocID="{DA3FE18B-5EF3-45A4-A754-BB64F24AA7AE}" presName="sibTrans" presStyleCnt="0"/>
      <dgm:spPr/>
    </dgm:pt>
    <dgm:pt modelId="{6FBC8A24-C2A6-4A2D-B109-8B857FF4DE35}" type="pres">
      <dgm:prSet presAssocID="{9ABC7F0A-E6C6-45E5-A662-08C80ADA25D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A071100-EFFC-484E-8056-C17E73B93A6B}" srcId="{B0D5B3F3-E616-405C-8862-62DC6D334947}" destId="{9ABC7F0A-E6C6-45E5-A662-08C80ADA25DA}" srcOrd="2" destOrd="0" parTransId="{064D0698-2676-4E12-84DE-EB3C5D1AB624}" sibTransId="{04554D6C-8AA0-48E0-93F5-A2B6F6FAE3C3}"/>
    <dgm:cxn modelId="{11120B15-0851-459F-9DEF-1D58599A6E2E}" type="presOf" srcId="{9ABC7F0A-E6C6-45E5-A662-08C80ADA25DA}" destId="{6FBC8A24-C2A6-4A2D-B109-8B857FF4DE35}" srcOrd="0" destOrd="0" presId="urn:microsoft.com/office/officeart/2005/8/layout/hProcess9"/>
    <dgm:cxn modelId="{DA49F91A-D739-4189-B687-60CBF2EDED55}" type="presOf" srcId="{97D4C979-796C-4BE7-927B-95B7C2EF5945}" destId="{9A40F62F-BCC2-41E5-AE7C-4650667F056F}" srcOrd="0" destOrd="0" presId="urn:microsoft.com/office/officeart/2005/8/layout/hProcess9"/>
    <dgm:cxn modelId="{CDA8952A-EE5C-4B6A-BE5B-73DCD0A29756}" type="presOf" srcId="{BE4E638E-7278-4F92-8A68-48F0D259ED20}" destId="{3E9D9E3F-D7D3-4E81-8A55-057051E8C469}" srcOrd="0" destOrd="0" presId="urn:microsoft.com/office/officeart/2005/8/layout/hProcess9"/>
    <dgm:cxn modelId="{C95EF330-AD16-4CFD-8E91-16666D585ADA}" type="presOf" srcId="{B0D5B3F3-E616-405C-8862-62DC6D334947}" destId="{C6116A8F-056D-4D9F-BF22-6F4F55F27920}" srcOrd="0" destOrd="0" presId="urn:microsoft.com/office/officeart/2005/8/layout/hProcess9"/>
    <dgm:cxn modelId="{C4D4FF68-384A-40A3-9A3B-EEB7642C1571}" srcId="{B0D5B3F3-E616-405C-8862-62DC6D334947}" destId="{97D4C979-796C-4BE7-927B-95B7C2EF5945}" srcOrd="1" destOrd="0" parTransId="{44CD9E7A-0AFD-4B55-8C25-6941412654EE}" sibTransId="{DA3FE18B-5EF3-45A4-A754-BB64F24AA7AE}"/>
    <dgm:cxn modelId="{22B06A7E-ECE7-4F1B-9AB4-274E3F25F221}" srcId="{B0D5B3F3-E616-405C-8862-62DC6D334947}" destId="{BE4E638E-7278-4F92-8A68-48F0D259ED20}" srcOrd="0" destOrd="0" parTransId="{067C3F62-79E3-4941-9D5D-9B63CD16E078}" sibTransId="{20EBE5DC-C196-4BE2-A0EE-6E51C520C38C}"/>
    <dgm:cxn modelId="{94FA4F95-7191-48C1-8D95-E120C632C99B}" type="presParOf" srcId="{C6116A8F-056D-4D9F-BF22-6F4F55F27920}" destId="{8397778D-DC94-492B-9554-16D37D2B00AA}" srcOrd="0" destOrd="0" presId="urn:microsoft.com/office/officeart/2005/8/layout/hProcess9"/>
    <dgm:cxn modelId="{524FBEE0-310E-450C-B39F-7D032958D162}" type="presParOf" srcId="{C6116A8F-056D-4D9F-BF22-6F4F55F27920}" destId="{6B0BDDA1-019C-4780-B03D-8ED759C84427}" srcOrd="1" destOrd="0" presId="urn:microsoft.com/office/officeart/2005/8/layout/hProcess9"/>
    <dgm:cxn modelId="{FE3F0747-2256-49AB-95AC-92840420058B}" type="presParOf" srcId="{6B0BDDA1-019C-4780-B03D-8ED759C84427}" destId="{3E9D9E3F-D7D3-4E81-8A55-057051E8C469}" srcOrd="0" destOrd="0" presId="urn:microsoft.com/office/officeart/2005/8/layout/hProcess9"/>
    <dgm:cxn modelId="{C42B2547-1CCD-4186-B41D-031B08E8D544}" type="presParOf" srcId="{6B0BDDA1-019C-4780-B03D-8ED759C84427}" destId="{031CE1D5-B87B-4D0E-96C1-1D9C4AA5151C}" srcOrd="1" destOrd="0" presId="urn:microsoft.com/office/officeart/2005/8/layout/hProcess9"/>
    <dgm:cxn modelId="{02CB95E6-49A7-42E0-952F-56FCFE9440AF}" type="presParOf" srcId="{6B0BDDA1-019C-4780-B03D-8ED759C84427}" destId="{9A40F62F-BCC2-41E5-AE7C-4650667F056F}" srcOrd="2" destOrd="0" presId="urn:microsoft.com/office/officeart/2005/8/layout/hProcess9"/>
    <dgm:cxn modelId="{AAAC0799-0336-4DDC-A4B4-D775F3593D08}" type="presParOf" srcId="{6B0BDDA1-019C-4780-B03D-8ED759C84427}" destId="{92D08618-C627-4DD9-9F2D-D63ED7F76BA5}" srcOrd="3" destOrd="0" presId="urn:microsoft.com/office/officeart/2005/8/layout/hProcess9"/>
    <dgm:cxn modelId="{5168042E-D7F7-47AB-8449-23553541D664}" type="presParOf" srcId="{6B0BDDA1-019C-4780-B03D-8ED759C84427}" destId="{6FBC8A24-C2A6-4A2D-B109-8B857FF4DE3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19232-C3DB-434E-BABF-0D12EA82217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47E1E536-5510-43E2-9138-0B4026F1CA95}">
      <dgm:prSet phldrT="[Text]" phldr="0"/>
      <dgm:spPr/>
      <dgm:t>
        <a:bodyPr/>
        <a:lstStyle/>
        <a:p>
          <a:r>
            <a:rPr lang="en-US" dirty="0">
              <a:latin typeface="Tw Cen MT"/>
            </a:rPr>
            <a:t>ODRŽAVA</a:t>
          </a:r>
          <a:endParaRPr lang="en-US" dirty="0"/>
        </a:p>
      </dgm:t>
    </dgm:pt>
    <dgm:pt modelId="{B6568554-6436-4668-8F8C-28CE2EF84DCE}" type="parTrans" cxnId="{76AC7DBD-4FE5-4B4D-910B-5843A4A2815C}">
      <dgm:prSet/>
      <dgm:spPr/>
    </dgm:pt>
    <dgm:pt modelId="{DD46A44B-47A2-4388-B71F-6C55FCD52DD5}" type="sibTrans" cxnId="{76AC7DBD-4FE5-4B4D-910B-5843A4A2815C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E97B5C54-5AB6-4D0F-B2E0-E7689F55CE21}">
      <dgm:prSet phldrT="[Text]" phldr="0"/>
      <dgm:spPr/>
      <dgm:t>
        <a:bodyPr/>
        <a:lstStyle/>
        <a:p>
          <a:r>
            <a:rPr lang="en-US" dirty="0">
              <a:latin typeface="Tw Cen MT"/>
            </a:rPr>
            <a:t>MONTIRA</a:t>
          </a:r>
          <a:endParaRPr lang="en-US" dirty="0"/>
        </a:p>
      </dgm:t>
    </dgm:pt>
    <dgm:pt modelId="{DAFA4EED-FA95-4DF6-A0F6-718D0FBE24E7}" type="parTrans" cxnId="{E56795CF-D8F1-4544-98F7-EB62B4009258}">
      <dgm:prSet/>
      <dgm:spPr/>
    </dgm:pt>
    <dgm:pt modelId="{D04E40E3-B723-4077-BFA2-1F4C9DC60925}" type="sibTrans" cxnId="{E56795CF-D8F1-4544-98F7-EB62B4009258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34E6864A-F94E-42D4-96A7-275888BBE529}">
      <dgm:prSet phldrT="[Text]" phldr="0"/>
      <dgm:spPr/>
      <dgm:t>
        <a:bodyPr/>
        <a:lstStyle/>
        <a:p>
          <a:r>
            <a:rPr lang="en-US" dirty="0">
              <a:latin typeface="Tw Cen MT"/>
            </a:rPr>
            <a:t>POPRAVLJA</a:t>
          </a:r>
          <a:endParaRPr lang="en-US" dirty="0"/>
        </a:p>
      </dgm:t>
    </dgm:pt>
    <dgm:pt modelId="{935597DE-0184-49AE-AE29-754B7FF7343A}" type="parTrans" cxnId="{FC02FA76-DB2D-4E76-B548-BD59780C736D}">
      <dgm:prSet/>
      <dgm:spPr/>
    </dgm:pt>
    <dgm:pt modelId="{C83E6992-9C24-4D25-A127-73C45A0879EA}" type="sibTrans" cxnId="{FC02FA76-DB2D-4E76-B548-BD59780C736D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888FDF24-FC16-4233-ABF3-C8153BBD09EC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DEMONTIRA EL.STROJEVE</a:t>
          </a:r>
        </a:p>
      </dgm:t>
    </dgm:pt>
    <dgm:pt modelId="{67116F1D-D10C-4F83-BF18-7C66689BA60A}" type="parTrans" cxnId="{272F7321-89D1-4571-8F42-E6D0526927D0}">
      <dgm:prSet/>
      <dgm:spPr/>
    </dgm:pt>
    <dgm:pt modelId="{47734E37-CF57-4B6B-9110-8B40E864C45C}" type="sibTrans" cxnId="{272F7321-89D1-4571-8F42-E6D0526927D0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4C1DDDB7-9EA9-418D-A72F-0FBCB3DDD425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SASTAVLJA NISKONAPONSKE RAZVODNE UREĐAJE</a:t>
          </a:r>
        </a:p>
      </dgm:t>
    </dgm:pt>
    <dgm:pt modelId="{57469C56-5EF3-4BB4-9D30-63E21D9A7BE2}" type="parTrans" cxnId="{623740B8-74C3-4934-8FB4-554FFC4FD057}">
      <dgm:prSet/>
      <dgm:spPr/>
    </dgm:pt>
    <dgm:pt modelId="{B1C83220-0F86-4F63-B949-88D9341E4EE0}" type="sibTrans" cxnId="{623740B8-74C3-4934-8FB4-554FFC4FD057}">
      <dgm:prSet/>
      <dgm:spPr/>
    </dgm:pt>
    <dgm:pt modelId="{ED2784E1-2005-4D17-AB77-6BA5591B99DA}">
      <dgm:prSet phldr="0"/>
      <dgm:spPr/>
      <dgm:t>
        <a:bodyPr/>
        <a:lstStyle/>
        <a:p>
          <a:endParaRPr lang="en-US"/>
        </a:p>
      </dgm:t>
    </dgm:pt>
    <dgm:pt modelId="{BF5CDD9A-6118-4347-B617-BC1800912FB0}" type="parTrans" cxnId="{63EED51B-808B-454B-AE31-F0C0D90EFADE}">
      <dgm:prSet/>
      <dgm:spPr/>
    </dgm:pt>
    <dgm:pt modelId="{E89F4E9E-170F-462F-8198-CF904B81ADF0}" type="sibTrans" cxnId="{63EED51B-808B-454B-AE31-F0C0D90EFADE}">
      <dgm:prSet/>
      <dgm:spPr/>
    </dgm:pt>
    <dgm:pt modelId="{D2E32FC9-4581-49F4-94F9-D570D241B917}">
      <dgm:prSet phldr="0"/>
      <dgm:spPr/>
      <dgm:t>
        <a:bodyPr/>
        <a:lstStyle/>
        <a:p>
          <a:endParaRPr lang="en-US"/>
        </a:p>
      </dgm:t>
    </dgm:pt>
    <dgm:pt modelId="{A84124C4-BC33-406E-9346-0BF6A6BBECE5}" type="parTrans" cxnId="{5B082394-CDCF-4555-A64A-3BBAF005394C}">
      <dgm:prSet/>
      <dgm:spPr/>
    </dgm:pt>
    <dgm:pt modelId="{B9436551-0FDE-4724-844C-D092CB14EF74}" type="sibTrans" cxnId="{5B082394-CDCF-4555-A64A-3BBAF005394C}">
      <dgm:prSet/>
      <dgm:spPr/>
    </dgm:pt>
    <dgm:pt modelId="{D9B0E664-4E64-490C-95DE-D06FECFD1614}">
      <dgm:prSet phldr="0"/>
      <dgm:spPr/>
      <dgm:t>
        <a:bodyPr/>
        <a:lstStyle/>
        <a:p>
          <a:endParaRPr lang="en-US"/>
        </a:p>
      </dgm:t>
    </dgm:pt>
    <dgm:pt modelId="{71C01DC0-DEDE-4EE6-87BB-5D8110535F45}" type="parTrans" cxnId="{04679C6D-941B-4009-96D9-E11C17734C38}">
      <dgm:prSet/>
      <dgm:spPr/>
    </dgm:pt>
    <dgm:pt modelId="{2A5E2CB6-115F-413D-A51D-28A5DF5D7710}" type="sibTrans" cxnId="{04679C6D-941B-4009-96D9-E11C17734C38}">
      <dgm:prSet/>
      <dgm:spPr/>
    </dgm:pt>
    <dgm:pt modelId="{0CADB6F5-CAD6-4F9B-B8BC-FD01720234C4}" type="pres">
      <dgm:prSet presAssocID="{CA719232-C3DB-434E-BABF-0D12EA82217D}" presName="outerComposite" presStyleCnt="0">
        <dgm:presLayoutVars>
          <dgm:chMax val="5"/>
          <dgm:dir/>
          <dgm:resizeHandles val="exact"/>
        </dgm:presLayoutVars>
      </dgm:prSet>
      <dgm:spPr/>
    </dgm:pt>
    <dgm:pt modelId="{D3357ECE-3B40-45BE-A64B-73299BAC0954}" type="pres">
      <dgm:prSet presAssocID="{CA719232-C3DB-434E-BABF-0D12EA82217D}" presName="dummyMaxCanvas" presStyleCnt="0">
        <dgm:presLayoutVars/>
      </dgm:prSet>
      <dgm:spPr/>
    </dgm:pt>
    <dgm:pt modelId="{EDDB17A0-1542-407F-B049-86DEB2F8292D}" type="pres">
      <dgm:prSet presAssocID="{CA719232-C3DB-434E-BABF-0D12EA82217D}" presName="FiveNodes_1" presStyleLbl="node1" presStyleIdx="0" presStyleCnt="5">
        <dgm:presLayoutVars>
          <dgm:bulletEnabled val="1"/>
        </dgm:presLayoutVars>
      </dgm:prSet>
      <dgm:spPr/>
    </dgm:pt>
    <dgm:pt modelId="{ADECEC2E-7ED8-4043-B73A-EEC9CC10E9D7}" type="pres">
      <dgm:prSet presAssocID="{CA719232-C3DB-434E-BABF-0D12EA82217D}" presName="FiveNodes_2" presStyleLbl="node1" presStyleIdx="1" presStyleCnt="5">
        <dgm:presLayoutVars>
          <dgm:bulletEnabled val="1"/>
        </dgm:presLayoutVars>
      </dgm:prSet>
      <dgm:spPr/>
    </dgm:pt>
    <dgm:pt modelId="{B44A861D-BF6A-487E-9328-45616A69F1CD}" type="pres">
      <dgm:prSet presAssocID="{CA719232-C3DB-434E-BABF-0D12EA82217D}" presName="FiveNodes_3" presStyleLbl="node1" presStyleIdx="2" presStyleCnt="5">
        <dgm:presLayoutVars>
          <dgm:bulletEnabled val="1"/>
        </dgm:presLayoutVars>
      </dgm:prSet>
      <dgm:spPr/>
    </dgm:pt>
    <dgm:pt modelId="{3B061D1C-4CA2-4D66-9E91-EB51235906FE}" type="pres">
      <dgm:prSet presAssocID="{CA719232-C3DB-434E-BABF-0D12EA82217D}" presName="FiveNodes_4" presStyleLbl="node1" presStyleIdx="3" presStyleCnt="5">
        <dgm:presLayoutVars>
          <dgm:bulletEnabled val="1"/>
        </dgm:presLayoutVars>
      </dgm:prSet>
      <dgm:spPr/>
    </dgm:pt>
    <dgm:pt modelId="{9E327C0D-BC5E-4E3E-AA49-2D354CE223B8}" type="pres">
      <dgm:prSet presAssocID="{CA719232-C3DB-434E-BABF-0D12EA82217D}" presName="FiveNodes_5" presStyleLbl="node1" presStyleIdx="4" presStyleCnt="5">
        <dgm:presLayoutVars>
          <dgm:bulletEnabled val="1"/>
        </dgm:presLayoutVars>
      </dgm:prSet>
      <dgm:spPr/>
    </dgm:pt>
    <dgm:pt modelId="{124BBCBA-1529-4229-9B9C-85713B84700D}" type="pres">
      <dgm:prSet presAssocID="{CA719232-C3DB-434E-BABF-0D12EA82217D}" presName="FiveConn_1-2" presStyleLbl="fgAccFollowNode1" presStyleIdx="0" presStyleCnt="4">
        <dgm:presLayoutVars>
          <dgm:bulletEnabled val="1"/>
        </dgm:presLayoutVars>
      </dgm:prSet>
      <dgm:spPr/>
    </dgm:pt>
    <dgm:pt modelId="{2BE2A3A2-1F12-4FBE-A84C-537466CC3582}" type="pres">
      <dgm:prSet presAssocID="{CA719232-C3DB-434E-BABF-0D12EA82217D}" presName="FiveConn_2-3" presStyleLbl="fgAccFollowNode1" presStyleIdx="1" presStyleCnt="4">
        <dgm:presLayoutVars>
          <dgm:bulletEnabled val="1"/>
        </dgm:presLayoutVars>
      </dgm:prSet>
      <dgm:spPr/>
    </dgm:pt>
    <dgm:pt modelId="{1D14F2E0-0EFE-4EFB-86B3-91476DC9C229}" type="pres">
      <dgm:prSet presAssocID="{CA719232-C3DB-434E-BABF-0D12EA82217D}" presName="FiveConn_3-4" presStyleLbl="fgAccFollowNode1" presStyleIdx="2" presStyleCnt="4">
        <dgm:presLayoutVars>
          <dgm:bulletEnabled val="1"/>
        </dgm:presLayoutVars>
      </dgm:prSet>
      <dgm:spPr/>
    </dgm:pt>
    <dgm:pt modelId="{3BF2C152-4EAD-48C4-9FDA-E8D7DC5A8E8C}" type="pres">
      <dgm:prSet presAssocID="{CA719232-C3DB-434E-BABF-0D12EA82217D}" presName="FiveConn_4-5" presStyleLbl="fgAccFollowNode1" presStyleIdx="3" presStyleCnt="4">
        <dgm:presLayoutVars>
          <dgm:bulletEnabled val="1"/>
        </dgm:presLayoutVars>
      </dgm:prSet>
      <dgm:spPr/>
    </dgm:pt>
    <dgm:pt modelId="{BB3380E3-8E4C-47C5-B895-95F22C8C16AE}" type="pres">
      <dgm:prSet presAssocID="{CA719232-C3DB-434E-BABF-0D12EA82217D}" presName="FiveNodes_1_text" presStyleLbl="node1" presStyleIdx="4" presStyleCnt="5">
        <dgm:presLayoutVars>
          <dgm:bulletEnabled val="1"/>
        </dgm:presLayoutVars>
      </dgm:prSet>
      <dgm:spPr/>
    </dgm:pt>
    <dgm:pt modelId="{FA74DE2E-B0AC-48A2-8A2A-94039A04DB7E}" type="pres">
      <dgm:prSet presAssocID="{CA719232-C3DB-434E-BABF-0D12EA82217D}" presName="FiveNodes_2_text" presStyleLbl="node1" presStyleIdx="4" presStyleCnt="5">
        <dgm:presLayoutVars>
          <dgm:bulletEnabled val="1"/>
        </dgm:presLayoutVars>
      </dgm:prSet>
      <dgm:spPr/>
    </dgm:pt>
    <dgm:pt modelId="{319E1369-0141-408B-853A-4D081C37C9EE}" type="pres">
      <dgm:prSet presAssocID="{CA719232-C3DB-434E-BABF-0D12EA82217D}" presName="FiveNodes_3_text" presStyleLbl="node1" presStyleIdx="4" presStyleCnt="5">
        <dgm:presLayoutVars>
          <dgm:bulletEnabled val="1"/>
        </dgm:presLayoutVars>
      </dgm:prSet>
      <dgm:spPr/>
    </dgm:pt>
    <dgm:pt modelId="{309E37A4-A10A-4D41-B16C-A29176A8DA24}" type="pres">
      <dgm:prSet presAssocID="{CA719232-C3DB-434E-BABF-0D12EA82217D}" presName="FiveNodes_4_text" presStyleLbl="node1" presStyleIdx="4" presStyleCnt="5">
        <dgm:presLayoutVars>
          <dgm:bulletEnabled val="1"/>
        </dgm:presLayoutVars>
      </dgm:prSet>
      <dgm:spPr/>
    </dgm:pt>
    <dgm:pt modelId="{FBDF79E2-931E-4F63-A04F-E0612C5DDB29}" type="pres">
      <dgm:prSet presAssocID="{CA719232-C3DB-434E-BABF-0D12EA82217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3EED51B-808B-454B-AE31-F0C0D90EFADE}" srcId="{CA719232-C3DB-434E-BABF-0D12EA82217D}" destId="{ED2784E1-2005-4D17-AB77-6BA5591B99DA}" srcOrd="5" destOrd="0" parTransId="{BF5CDD9A-6118-4347-B617-BC1800912FB0}" sibTransId="{E89F4E9E-170F-462F-8198-CF904B81ADF0}"/>
    <dgm:cxn modelId="{272F7321-89D1-4571-8F42-E6D0526927D0}" srcId="{CA719232-C3DB-434E-BABF-0D12EA82217D}" destId="{888FDF24-FC16-4233-ABF3-C8153BBD09EC}" srcOrd="3" destOrd="0" parTransId="{67116F1D-D10C-4F83-BF18-7C66689BA60A}" sibTransId="{47734E37-CF57-4B6B-9110-8B40E864C45C}"/>
    <dgm:cxn modelId="{A0EB9422-F80A-45E4-BEA3-557B42E24516}" type="presOf" srcId="{CA719232-C3DB-434E-BABF-0D12EA82217D}" destId="{0CADB6F5-CAD6-4F9B-B8BC-FD01720234C4}" srcOrd="0" destOrd="0" presId="urn:microsoft.com/office/officeart/2005/8/layout/vProcess5"/>
    <dgm:cxn modelId="{C9DF8B30-4628-410A-853F-1C0DA0BCA1CC}" type="presOf" srcId="{4C1DDDB7-9EA9-418D-A72F-0FBCB3DDD425}" destId="{9E327C0D-BC5E-4E3E-AA49-2D354CE223B8}" srcOrd="0" destOrd="0" presId="urn:microsoft.com/office/officeart/2005/8/layout/vProcess5"/>
    <dgm:cxn modelId="{3719A43F-897B-4A8F-B60F-6E81FC321807}" type="presOf" srcId="{D04E40E3-B723-4077-BFA2-1F4C9DC60925}" destId="{2BE2A3A2-1F12-4FBE-A84C-537466CC3582}" srcOrd="0" destOrd="0" presId="urn:microsoft.com/office/officeart/2005/8/layout/vProcess5"/>
    <dgm:cxn modelId="{DCCD1860-FD7C-4DAD-BED9-628C2D0954DF}" type="presOf" srcId="{DD46A44B-47A2-4388-B71F-6C55FCD52DD5}" destId="{124BBCBA-1529-4229-9B9C-85713B84700D}" srcOrd="0" destOrd="0" presId="urn:microsoft.com/office/officeart/2005/8/layout/vProcess5"/>
    <dgm:cxn modelId="{8BA5A041-CAEC-49EE-802C-BACB14BE693D}" type="presOf" srcId="{47E1E536-5510-43E2-9138-0B4026F1CA95}" destId="{BB3380E3-8E4C-47C5-B895-95F22C8C16AE}" srcOrd="1" destOrd="0" presId="urn:microsoft.com/office/officeart/2005/8/layout/vProcess5"/>
    <dgm:cxn modelId="{B9E7BD43-D839-45FF-8FE0-8BAC258C4F7E}" type="presOf" srcId="{47E1E536-5510-43E2-9138-0B4026F1CA95}" destId="{EDDB17A0-1542-407F-B049-86DEB2F8292D}" srcOrd="0" destOrd="0" presId="urn:microsoft.com/office/officeart/2005/8/layout/vProcess5"/>
    <dgm:cxn modelId="{04679C6D-941B-4009-96D9-E11C17734C38}" srcId="{CA719232-C3DB-434E-BABF-0D12EA82217D}" destId="{D9B0E664-4E64-490C-95DE-D06FECFD1614}" srcOrd="7" destOrd="0" parTransId="{71C01DC0-DEDE-4EE6-87BB-5D8110535F45}" sibTransId="{2A5E2CB6-115F-413D-A51D-28A5DF5D7710}"/>
    <dgm:cxn modelId="{311AC451-D169-49E2-8505-E4301F1DAA21}" type="presOf" srcId="{E97B5C54-5AB6-4D0F-B2E0-E7689F55CE21}" destId="{FA74DE2E-B0AC-48A2-8A2A-94039A04DB7E}" srcOrd="1" destOrd="0" presId="urn:microsoft.com/office/officeart/2005/8/layout/vProcess5"/>
    <dgm:cxn modelId="{AF87E772-6871-45E4-9DC4-F62021778830}" type="presOf" srcId="{C83E6992-9C24-4D25-A127-73C45A0879EA}" destId="{1D14F2E0-0EFE-4EFB-86B3-91476DC9C229}" srcOrd="0" destOrd="0" presId="urn:microsoft.com/office/officeart/2005/8/layout/vProcess5"/>
    <dgm:cxn modelId="{467A6F75-A25A-4DE2-856D-97B98DA866C3}" type="presOf" srcId="{34E6864A-F94E-42D4-96A7-275888BBE529}" destId="{319E1369-0141-408B-853A-4D081C37C9EE}" srcOrd="1" destOrd="0" presId="urn:microsoft.com/office/officeart/2005/8/layout/vProcess5"/>
    <dgm:cxn modelId="{FC02FA76-DB2D-4E76-B548-BD59780C736D}" srcId="{CA719232-C3DB-434E-BABF-0D12EA82217D}" destId="{34E6864A-F94E-42D4-96A7-275888BBE529}" srcOrd="2" destOrd="0" parTransId="{935597DE-0184-49AE-AE29-754B7FF7343A}" sibTransId="{C83E6992-9C24-4D25-A127-73C45A0879EA}"/>
    <dgm:cxn modelId="{5B082394-CDCF-4555-A64A-3BBAF005394C}" srcId="{CA719232-C3DB-434E-BABF-0D12EA82217D}" destId="{D2E32FC9-4581-49F4-94F9-D570D241B917}" srcOrd="6" destOrd="0" parTransId="{A84124C4-BC33-406E-9346-0BF6A6BBECE5}" sibTransId="{B9436551-0FDE-4724-844C-D092CB14EF74}"/>
    <dgm:cxn modelId="{6EAF059F-3DDC-4CA3-8E09-D1E23C4383AF}" type="presOf" srcId="{E97B5C54-5AB6-4D0F-B2E0-E7689F55CE21}" destId="{ADECEC2E-7ED8-4043-B73A-EEC9CC10E9D7}" srcOrd="0" destOrd="0" presId="urn:microsoft.com/office/officeart/2005/8/layout/vProcess5"/>
    <dgm:cxn modelId="{623740B8-74C3-4934-8FB4-554FFC4FD057}" srcId="{CA719232-C3DB-434E-BABF-0D12EA82217D}" destId="{4C1DDDB7-9EA9-418D-A72F-0FBCB3DDD425}" srcOrd="4" destOrd="0" parTransId="{57469C56-5EF3-4BB4-9D30-63E21D9A7BE2}" sibTransId="{B1C83220-0F86-4F63-B949-88D9341E4EE0}"/>
    <dgm:cxn modelId="{76AC7DBD-4FE5-4B4D-910B-5843A4A2815C}" srcId="{CA719232-C3DB-434E-BABF-0D12EA82217D}" destId="{47E1E536-5510-43E2-9138-0B4026F1CA95}" srcOrd="0" destOrd="0" parTransId="{B6568554-6436-4668-8F8C-28CE2EF84DCE}" sibTransId="{DD46A44B-47A2-4388-B71F-6C55FCD52DD5}"/>
    <dgm:cxn modelId="{2CBE52C4-4C1A-4C8E-BDED-0828D2AD0779}" type="presOf" srcId="{888FDF24-FC16-4233-ABF3-C8153BBD09EC}" destId="{3B061D1C-4CA2-4D66-9E91-EB51235906FE}" srcOrd="0" destOrd="0" presId="urn:microsoft.com/office/officeart/2005/8/layout/vProcess5"/>
    <dgm:cxn modelId="{9258F2C5-E054-4DE0-8662-E32A7440EF53}" type="presOf" srcId="{4C1DDDB7-9EA9-418D-A72F-0FBCB3DDD425}" destId="{FBDF79E2-931E-4F63-A04F-E0612C5DDB29}" srcOrd="1" destOrd="0" presId="urn:microsoft.com/office/officeart/2005/8/layout/vProcess5"/>
    <dgm:cxn modelId="{E56795CF-D8F1-4544-98F7-EB62B4009258}" srcId="{CA719232-C3DB-434E-BABF-0D12EA82217D}" destId="{E97B5C54-5AB6-4D0F-B2E0-E7689F55CE21}" srcOrd="1" destOrd="0" parTransId="{DAFA4EED-FA95-4DF6-A0F6-718D0FBE24E7}" sibTransId="{D04E40E3-B723-4077-BFA2-1F4C9DC60925}"/>
    <dgm:cxn modelId="{133518D5-3CCB-4649-9ED1-D71A33CDF2A5}" type="presOf" srcId="{34E6864A-F94E-42D4-96A7-275888BBE529}" destId="{B44A861D-BF6A-487E-9328-45616A69F1CD}" srcOrd="0" destOrd="0" presId="urn:microsoft.com/office/officeart/2005/8/layout/vProcess5"/>
    <dgm:cxn modelId="{8BB5E3DF-560F-4578-A64D-B70E2F0C40D8}" type="presOf" srcId="{888FDF24-FC16-4233-ABF3-C8153BBD09EC}" destId="{309E37A4-A10A-4D41-B16C-A29176A8DA24}" srcOrd="1" destOrd="0" presId="urn:microsoft.com/office/officeart/2005/8/layout/vProcess5"/>
    <dgm:cxn modelId="{FC2D6EF8-4AC3-4370-9230-9346AA664479}" type="presOf" srcId="{47734E37-CF57-4B6B-9110-8B40E864C45C}" destId="{3BF2C152-4EAD-48C4-9FDA-E8D7DC5A8E8C}" srcOrd="0" destOrd="0" presId="urn:microsoft.com/office/officeart/2005/8/layout/vProcess5"/>
    <dgm:cxn modelId="{90465DFF-BE73-4C57-AA37-FFFA5679F963}" type="presParOf" srcId="{0CADB6F5-CAD6-4F9B-B8BC-FD01720234C4}" destId="{D3357ECE-3B40-45BE-A64B-73299BAC0954}" srcOrd="0" destOrd="0" presId="urn:microsoft.com/office/officeart/2005/8/layout/vProcess5"/>
    <dgm:cxn modelId="{E3B59DFD-923B-487C-AD9B-51D06FED8597}" type="presParOf" srcId="{0CADB6F5-CAD6-4F9B-B8BC-FD01720234C4}" destId="{EDDB17A0-1542-407F-B049-86DEB2F8292D}" srcOrd="1" destOrd="0" presId="urn:microsoft.com/office/officeart/2005/8/layout/vProcess5"/>
    <dgm:cxn modelId="{499A6694-342C-46E5-B0D9-A52BBB8714A8}" type="presParOf" srcId="{0CADB6F5-CAD6-4F9B-B8BC-FD01720234C4}" destId="{ADECEC2E-7ED8-4043-B73A-EEC9CC10E9D7}" srcOrd="2" destOrd="0" presId="urn:microsoft.com/office/officeart/2005/8/layout/vProcess5"/>
    <dgm:cxn modelId="{909477E3-1A81-4D5E-A4C2-E0077F514004}" type="presParOf" srcId="{0CADB6F5-CAD6-4F9B-B8BC-FD01720234C4}" destId="{B44A861D-BF6A-487E-9328-45616A69F1CD}" srcOrd="3" destOrd="0" presId="urn:microsoft.com/office/officeart/2005/8/layout/vProcess5"/>
    <dgm:cxn modelId="{F79DDA67-A1EA-48D3-BF58-1C1C3CAD6F9E}" type="presParOf" srcId="{0CADB6F5-CAD6-4F9B-B8BC-FD01720234C4}" destId="{3B061D1C-4CA2-4D66-9E91-EB51235906FE}" srcOrd="4" destOrd="0" presId="urn:microsoft.com/office/officeart/2005/8/layout/vProcess5"/>
    <dgm:cxn modelId="{43CC443A-BCB4-4481-9DA1-18C7A8AAA878}" type="presParOf" srcId="{0CADB6F5-CAD6-4F9B-B8BC-FD01720234C4}" destId="{9E327C0D-BC5E-4E3E-AA49-2D354CE223B8}" srcOrd="5" destOrd="0" presId="urn:microsoft.com/office/officeart/2005/8/layout/vProcess5"/>
    <dgm:cxn modelId="{296060E0-F484-4948-A196-C4480F550024}" type="presParOf" srcId="{0CADB6F5-CAD6-4F9B-B8BC-FD01720234C4}" destId="{124BBCBA-1529-4229-9B9C-85713B84700D}" srcOrd="6" destOrd="0" presId="urn:microsoft.com/office/officeart/2005/8/layout/vProcess5"/>
    <dgm:cxn modelId="{576B03A1-0D29-4BB1-B87E-1A79014C5790}" type="presParOf" srcId="{0CADB6F5-CAD6-4F9B-B8BC-FD01720234C4}" destId="{2BE2A3A2-1F12-4FBE-A84C-537466CC3582}" srcOrd="7" destOrd="0" presId="urn:microsoft.com/office/officeart/2005/8/layout/vProcess5"/>
    <dgm:cxn modelId="{16A5A83F-9275-4524-9F65-324110B384FB}" type="presParOf" srcId="{0CADB6F5-CAD6-4F9B-B8BC-FD01720234C4}" destId="{1D14F2E0-0EFE-4EFB-86B3-91476DC9C229}" srcOrd="8" destOrd="0" presId="urn:microsoft.com/office/officeart/2005/8/layout/vProcess5"/>
    <dgm:cxn modelId="{E18A42CA-9319-4006-9290-139F258A5BF8}" type="presParOf" srcId="{0CADB6F5-CAD6-4F9B-B8BC-FD01720234C4}" destId="{3BF2C152-4EAD-48C4-9FDA-E8D7DC5A8E8C}" srcOrd="9" destOrd="0" presId="urn:microsoft.com/office/officeart/2005/8/layout/vProcess5"/>
    <dgm:cxn modelId="{A1403960-0530-487A-A491-BDDEA9ADB825}" type="presParOf" srcId="{0CADB6F5-CAD6-4F9B-B8BC-FD01720234C4}" destId="{BB3380E3-8E4C-47C5-B895-95F22C8C16AE}" srcOrd="10" destOrd="0" presId="urn:microsoft.com/office/officeart/2005/8/layout/vProcess5"/>
    <dgm:cxn modelId="{20B1EB39-5B62-40E4-8E68-BA902713D1FD}" type="presParOf" srcId="{0CADB6F5-CAD6-4F9B-B8BC-FD01720234C4}" destId="{FA74DE2E-B0AC-48A2-8A2A-94039A04DB7E}" srcOrd="11" destOrd="0" presId="urn:microsoft.com/office/officeart/2005/8/layout/vProcess5"/>
    <dgm:cxn modelId="{3B5C75C3-E1E9-4944-B613-6AF5D27281D5}" type="presParOf" srcId="{0CADB6F5-CAD6-4F9B-B8BC-FD01720234C4}" destId="{319E1369-0141-408B-853A-4D081C37C9EE}" srcOrd="12" destOrd="0" presId="urn:microsoft.com/office/officeart/2005/8/layout/vProcess5"/>
    <dgm:cxn modelId="{EEA08FA3-3DDC-441F-BCA3-58F4FD783061}" type="presParOf" srcId="{0CADB6F5-CAD6-4F9B-B8BC-FD01720234C4}" destId="{309E37A4-A10A-4D41-B16C-A29176A8DA24}" srcOrd="13" destOrd="0" presId="urn:microsoft.com/office/officeart/2005/8/layout/vProcess5"/>
    <dgm:cxn modelId="{4A476E26-30C4-402D-A53D-BA4F29D2CBD2}" type="presParOf" srcId="{0CADB6F5-CAD6-4F9B-B8BC-FD01720234C4}" destId="{FBDF79E2-931E-4F63-A04F-E0612C5DDB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7778D-DC94-492B-9554-16D37D2B00AA}">
      <dsp:nvSpPr>
        <dsp:cNvPr id="0" name=""/>
        <dsp:cNvSpPr/>
      </dsp:nvSpPr>
      <dsp:spPr>
        <a:xfrm>
          <a:off x="342899" y="0"/>
          <a:ext cx="3886200" cy="3657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D9E3F-D7D3-4E81-8A55-057051E8C469}">
      <dsp:nvSpPr>
        <dsp:cNvPr id="0" name=""/>
        <dsp:cNvSpPr/>
      </dsp:nvSpPr>
      <dsp:spPr>
        <a:xfrm>
          <a:off x="1584" y="1097279"/>
          <a:ext cx="1462891" cy="1463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"/>
            </a:rPr>
            <a:t>ZNANJA</a:t>
          </a:r>
          <a:endParaRPr lang="en-US" sz="2400" b="0" i="0" u="none" strike="noStrike" kern="1200" cap="none" baseline="0" noProof="0" dirty="0">
            <a:latin typeface="Tw Cen MT"/>
          </a:endParaRPr>
        </a:p>
      </dsp:txBody>
      <dsp:txXfrm>
        <a:off x="72996" y="1168691"/>
        <a:ext cx="1320067" cy="1320216"/>
      </dsp:txXfrm>
    </dsp:sp>
    <dsp:sp modelId="{9A40F62F-BCC2-41E5-AE7C-4650667F056F}">
      <dsp:nvSpPr>
        <dsp:cNvPr id="0" name=""/>
        <dsp:cNvSpPr/>
      </dsp:nvSpPr>
      <dsp:spPr>
        <a:xfrm>
          <a:off x="1554554" y="1097279"/>
          <a:ext cx="1462891" cy="1463040"/>
        </a:xfrm>
        <a:prstGeom prst="roundRect">
          <a:avLst/>
        </a:prstGeom>
        <a:solidFill>
          <a:schemeClr val="accent3">
            <a:hueOff val="757153"/>
            <a:satOff val="226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"/>
            </a:rPr>
            <a:t>VJEŠTINE</a:t>
          </a:r>
          <a:endParaRPr lang="en-US" sz="2400" kern="1200" dirty="0"/>
        </a:p>
      </dsp:txBody>
      <dsp:txXfrm>
        <a:off x="1625966" y="1168691"/>
        <a:ext cx="1320067" cy="1320216"/>
      </dsp:txXfrm>
    </dsp:sp>
    <dsp:sp modelId="{6FBC8A24-C2A6-4A2D-B109-8B857FF4DE35}">
      <dsp:nvSpPr>
        <dsp:cNvPr id="0" name=""/>
        <dsp:cNvSpPr/>
      </dsp:nvSpPr>
      <dsp:spPr>
        <a:xfrm>
          <a:off x="3107523" y="1097279"/>
          <a:ext cx="1462891" cy="1463040"/>
        </a:xfrm>
        <a:prstGeom prst="roundRect">
          <a:avLst/>
        </a:prstGeom>
        <a:solidFill>
          <a:schemeClr val="accent3">
            <a:hueOff val="1514307"/>
            <a:satOff val="452"/>
            <a:lumOff val="-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w Cen MT"/>
            </a:rPr>
            <a:t>NAVIKE</a:t>
          </a:r>
          <a:endParaRPr lang="en-US" sz="2400" kern="1200" dirty="0"/>
        </a:p>
      </dsp:txBody>
      <dsp:txXfrm>
        <a:off x="3178935" y="1168691"/>
        <a:ext cx="1320067" cy="132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17A0-1542-407F-B049-86DEB2F8292D}">
      <dsp:nvSpPr>
        <dsp:cNvPr id="0" name=""/>
        <dsp:cNvSpPr/>
      </dsp:nvSpPr>
      <dsp:spPr>
        <a:xfrm>
          <a:off x="0" y="0"/>
          <a:ext cx="4098797" cy="9018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/>
            </a:rPr>
            <a:t>ODRŽAVA</a:t>
          </a:r>
          <a:endParaRPr lang="en-US" sz="1900" kern="1200" dirty="0"/>
        </a:p>
      </dsp:txBody>
      <dsp:txXfrm>
        <a:off x="26415" y="26415"/>
        <a:ext cx="3020098" cy="849033"/>
      </dsp:txXfrm>
    </dsp:sp>
    <dsp:sp modelId="{ADECEC2E-7ED8-4043-B73A-EEC9CC10E9D7}">
      <dsp:nvSpPr>
        <dsp:cNvPr id="0" name=""/>
        <dsp:cNvSpPr/>
      </dsp:nvSpPr>
      <dsp:spPr>
        <a:xfrm>
          <a:off x="306079" y="1027121"/>
          <a:ext cx="4098797" cy="901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/>
            </a:rPr>
            <a:t>MONTIRA</a:t>
          </a:r>
          <a:endParaRPr lang="en-US" sz="1900" kern="1200" dirty="0"/>
        </a:p>
      </dsp:txBody>
      <dsp:txXfrm>
        <a:off x="332494" y="1053536"/>
        <a:ext cx="3153677" cy="849033"/>
      </dsp:txXfrm>
    </dsp:sp>
    <dsp:sp modelId="{B44A861D-BF6A-487E-9328-45616A69F1CD}">
      <dsp:nvSpPr>
        <dsp:cNvPr id="0" name=""/>
        <dsp:cNvSpPr/>
      </dsp:nvSpPr>
      <dsp:spPr>
        <a:xfrm>
          <a:off x="612158" y="2054243"/>
          <a:ext cx="4098797" cy="9018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/>
            </a:rPr>
            <a:t>POPRAVLJA</a:t>
          </a:r>
          <a:endParaRPr lang="en-US" sz="1900" kern="1200" dirty="0"/>
        </a:p>
      </dsp:txBody>
      <dsp:txXfrm>
        <a:off x="638573" y="2080658"/>
        <a:ext cx="3153677" cy="849033"/>
      </dsp:txXfrm>
    </dsp:sp>
    <dsp:sp modelId="{3B061D1C-4CA2-4D66-9E91-EB51235906FE}">
      <dsp:nvSpPr>
        <dsp:cNvPr id="0" name=""/>
        <dsp:cNvSpPr/>
      </dsp:nvSpPr>
      <dsp:spPr>
        <a:xfrm>
          <a:off x="918237" y="3081365"/>
          <a:ext cx="4098797" cy="9018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/>
            </a:rPr>
            <a:t>DEMONTIRA EL.STROJEVE</a:t>
          </a:r>
        </a:p>
      </dsp:txBody>
      <dsp:txXfrm>
        <a:off x="944652" y="3107780"/>
        <a:ext cx="3153677" cy="849033"/>
      </dsp:txXfrm>
    </dsp:sp>
    <dsp:sp modelId="{9E327C0D-BC5E-4E3E-AA49-2D354CE223B8}">
      <dsp:nvSpPr>
        <dsp:cNvPr id="0" name=""/>
        <dsp:cNvSpPr/>
      </dsp:nvSpPr>
      <dsp:spPr>
        <a:xfrm>
          <a:off x="1224316" y="4108487"/>
          <a:ext cx="4098797" cy="9018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w Cen MT"/>
            </a:rPr>
            <a:t>SASTAVLJA NISKONAPONSKE RAZVODNE UREĐAJE</a:t>
          </a:r>
        </a:p>
      </dsp:txBody>
      <dsp:txXfrm>
        <a:off x="1250731" y="4134902"/>
        <a:ext cx="3153677" cy="849033"/>
      </dsp:txXfrm>
    </dsp:sp>
    <dsp:sp modelId="{124BBCBA-1529-4229-9B9C-85713B84700D}">
      <dsp:nvSpPr>
        <dsp:cNvPr id="0" name=""/>
        <dsp:cNvSpPr/>
      </dsp:nvSpPr>
      <dsp:spPr>
        <a:xfrm>
          <a:off x="3512586" y="658861"/>
          <a:ext cx="586211" cy="586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644483" y="658861"/>
        <a:ext cx="322417" cy="441124"/>
      </dsp:txXfrm>
    </dsp:sp>
    <dsp:sp modelId="{2BE2A3A2-1F12-4FBE-A84C-537466CC3582}">
      <dsp:nvSpPr>
        <dsp:cNvPr id="0" name=""/>
        <dsp:cNvSpPr/>
      </dsp:nvSpPr>
      <dsp:spPr>
        <a:xfrm>
          <a:off x="3818665" y="1685983"/>
          <a:ext cx="586211" cy="586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950562" y="1685983"/>
        <a:ext cx="322417" cy="441124"/>
      </dsp:txXfrm>
    </dsp:sp>
    <dsp:sp modelId="{1D14F2E0-0EFE-4EFB-86B3-91476DC9C229}">
      <dsp:nvSpPr>
        <dsp:cNvPr id="0" name=""/>
        <dsp:cNvSpPr/>
      </dsp:nvSpPr>
      <dsp:spPr>
        <a:xfrm>
          <a:off x="4124744" y="2698074"/>
          <a:ext cx="586211" cy="586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256641" y="2698074"/>
        <a:ext cx="322417" cy="441124"/>
      </dsp:txXfrm>
    </dsp:sp>
    <dsp:sp modelId="{3BF2C152-4EAD-48C4-9FDA-E8D7DC5A8E8C}">
      <dsp:nvSpPr>
        <dsp:cNvPr id="0" name=""/>
        <dsp:cNvSpPr/>
      </dsp:nvSpPr>
      <dsp:spPr>
        <a:xfrm>
          <a:off x="4430823" y="3735216"/>
          <a:ext cx="586211" cy="586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562720" y="3735216"/>
        <a:ext cx="322417" cy="441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83808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 type="body"/>
          </p:nvPr>
        </p:nvSpPr>
        <p:spPr>
          <a:xfrm>
            <a:off x="439344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2" name="PlaceHolder 7"/>
          <p:cNvSpPr>
            <a:spLocks noGrp="1"/>
          </p:cNvSpPr>
          <p:nvPr>
            <p:ph type="body"/>
          </p:nvPr>
        </p:nvSpPr>
        <p:spPr>
          <a:xfrm>
            <a:off x="7949160" y="3841560"/>
            <a:ext cx="338580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3859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6200" y="3841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38080" y="3841560"/>
            <a:ext cx="10515240" cy="1840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Tw Cen M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D37D97B-7BA8-4082-A17D-978591F8E7B3}" type="datetime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6.05.24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7170CF-152B-4C75-80C6-87FB74358E24}" type="slidenum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10208520" y="0"/>
            <a:ext cx="1134720" cy="47772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 flipV="1" rot="10800000">
            <a:off x="4639320" y="514836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cap="rnd" w="12708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Kliknite za uređivanje oblika teksta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Druga razina konture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Treća razina konture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Četvrta razina kontura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8595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707B96A-3295-4462-A0DD-71BE27ADDF82}" type="datetime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6.05.24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190FF81-956E-466B-8593-E518B2888B42}" type="slidenum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7"/>
          <p:cNvSpPr/>
          <p:nvPr/>
        </p:nvSpPr>
        <p:spPr>
          <a:xfrm flipH="1">
            <a:off x="123480" y="5717880"/>
            <a:ext cx="1771200" cy="1139760"/>
          </a:xfrm>
          <a:custGeom>
            <a:avLst/>
            <a:gdLst/>
            <a:ah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Tw Cen MT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venir Next LT Pro"/>
              </a:rPr>
              <a:t>Click icon to add picture</a:t>
            </a:r>
            <a:endParaRPr b="0" lang="en-US" sz="32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16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8EF25FA-CCAA-4724-812C-67A1B5E6329E}" type="datetime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6.05.24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BCF1CA-397C-424C-B26B-F80B4CE2C2CA}" type="slidenum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92" name="CustomShape 7"/>
          <p:cNvSpPr/>
          <p:nvPr/>
        </p:nvSpPr>
        <p:spPr>
          <a:xfrm rot="16200000">
            <a:off x="-388800" y="4841640"/>
            <a:ext cx="1737000" cy="959040"/>
          </a:xfrm>
          <a:custGeom>
            <a:avLst/>
            <a:gdLst/>
            <a:ah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8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CADDA8E-C730-4441-B8D7-388DA1742536}" type="datetime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6.05.24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B8E1C37-D8DD-46CF-9D9C-6630A41A9C10}" type="slidenum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34" name="CustomShape 5"/>
          <p:cNvSpPr/>
          <p:nvPr/>
        </p:nvSpPr>
        <p:spPr>
          <a:xfrm rot="16200000">
            <a:off x="-388800" y="4841640"/>
            <a:ext cx="1737000" cy="959040"/>
          </a:xfrm>
          <a:custGeom>
            <a:avLst/>
            <a:gdLst/>
            <a:ah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2"/>
          <a:fillRef idx="0"/>
          <a:effectRef idx="0"/>
          <a:fontRef idx="minor"/>
        </p:style>
      </p:sp>
      <p:sp>
        <p:nvSpPr>
          <p:cNvPr id="135" name="CustomShape 6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Kliknite za uređivanje oblika teksta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Druga razina konture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Treća razina konture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Četvrta razina kontura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F988CAE-C8A0-4234-A326-3066773CB938}" type="datetime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6.05.24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F2FF9C3-97FA-487C-B78A-5F7B219DB68F}" type="slidenum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79" name="CustomShape 7"/>
          <p:cNvSpPr/>
          <p:nvPr/>
        </p:nvSpPr>
        <p:spPr>
          <a:xfrm rot="16200000">
            <a:off x="-388800" y="4841640"/>
            <a:ext cx="1737000" cy="959040"/>
          </a:xfrm>
          <a:custGeom>
            <a:avLst/>
            <a:gdLst/>
            <a:ah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8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EA1344D-0205-4A84-AEB1-65756CC511A4}" type="datetime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6.05.24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24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52D153A-EE78-42D7-BA1C-496B480FB881}" type="slidenum">
              <a:rPr b="0" lang="hr-HR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25" name="CustomShape 9"/>
          <p:cNvSpPr/>
          <p:nvPr/>
        </p:nvSpPr>
        <p:spPr>
          <a:xfrm rot="16200000">
            <a:off x="-388800" y="4841640"/>
            <a:ext cx="1737000" cy="959040"/>
          </a:xfrm>
          <a:custGeom>
            <a:avLst/>
            <a:gdLst/>
            <a:ah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0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0" y="0"/>
            <a:ext cx="12191760" cy="6866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4" name="Picture 3" descr=""/>
          <p:cNvPicPr/>
          <p:nvPr/>
        </p:nvPicPr>
        <p:blipFill>
          <a:blip r:embed="rId1">
            <a:alphaModFix amt="55000"/>
          </a:blip>
          <a:srcRect l="0" t="6720" r="0" b="18282"/>
          <a:stretch/>
        </p:blipFill>
        <p:spPr>
          <a:xfrm>
            <a:off x="52200" y="-36540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3111480" y="370440"/>
            <a:ext cx="5923440" cy="592344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TextShape 3"/>
          <p:cNvSpPr txBox="1"/>
          <p:nvPr/>
        </p:nvSpPr>
        <p:spPr>
          <a:xfrm>
            <a:off x="3890520" y="1408320"/>
            <a:ext cx="4776120" cy="2021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0000"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Tw Cen MT"/>
              </a:rPr>
              <a:t>SREDNJA ŠKOLA METKOVIĆ</a:t>
            </a:r>
            <a:endParaRPr b="0" lang="en-US" sz="6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7" name="TextShape 4"/>
          <p:cNvSpPr txBox="1"/>
          <p:nvPr/>
        </p:nvSpPr>
        <p:spPr>
          <a:xfrm>
            <a:off x="3827880" y="3428280"/>
            <a:ext cx="4525920" cy="2333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hr-HR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i="1" lang="hr-HR" sz="2000" spc="-1" strike="noStrike">
                <a:solidFill>
                  <a:srgbClr val="000000"/>
                </a:solidFill>
                <a:latin typeface="Avenir Next LT Pro"/>
              </a:rPr>
              <a:t>DANI OTVORENIH VRATA ELEKTROTEHNIČKIH ZANIMANJA</a:t>
            </a:r>
            <a:endParaRPr b="0" lang="hr-HR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hr-HR" sz="2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1800" spc="-1" strike="noStrike">
                <a:solidFill>
                  <a:srgbClr val="000000"/>
                </a:solidFill>
                <a:latin typeface="Avenir Next LT Pro"/>
              </a:rPr>
              <a:t>Prezentaciju izradio: Josip Tošić, prof.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hr-HR" sz="1800" spc="-1" strike="noStrike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 flipV="1" rot="9366600">
            <a:off x="2607480" y="9000"/>
            <a:ext cx="6815880" cy="6815520"/>
          </a:xfrm>
          <a:prstGeom prst="arc">
            <a:avLst>
              <a:gd name="adj1" fmla="val 16200000"/>
              <a:gd name="adj2" fmla="val 20401595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8153280" y="4609800"/>
            <a:ext cx="872640" cy="8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2"/>
          <p:cNvSpPr/>
          <p:nvPr/>
        </p:nvSpPr>
        <p:spPr>
          <a:xfrm flipH="1">
            <a:off x="123480" y="5717880"/>
            <a:ext cx="1771200" cy="1139760"/>
          </a:xfrm>
          <a:custGeom>
            <a:avLst/>
            <a:gdLst/>
            <a:ah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Shape 4"/>
          <p:cNvSpPr txBox="1"/>
          <p:nvPr/>
        </p:nvSpPr>
        <p:spPr>
          <a:xfrm>
            <a:off x="838080" y="873360"/>
            <a:ext cx="3684600" cy="5010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w Cen MT"/>
              </a:rPr>
              <a:t>ELEKTROMEHANIČAR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5590440" y="582840"/>
            <a:ext cx="5950080" cy="5621040"/>
          </a:xfrm>
          <a:prstGeom prst="roundRect">
            <a:avLst>
              <a:gd name="adj" fmla="val 2211"/>
            </a:avLst>
          </a:prstGeom>
          <a:solidFill>
            <a:schemeClr val="accent2"/>
          </a:solidFill>
          <a:ln w="127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21352469"/>
              </p:ext>
            </p:extLst>
          </p:nvPr>
        </p:nvGraphicFramePr>
        <p:xfrm>
          <a:off x="6217200" y="1126800"/>
          <a:ext cx="5322960" cy="501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Upišite našu školu I stvarajte vlastite ideje!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318" name="Picture 4" descr=""/>
          <p:cNvPicPr/>
          <p:nvPr/>
        </p:nvPicPr>
        <p:blipFill>
          <a:blip r:embed="rId1"/>
          <a:stretch/>
        </p:blipFill>
        <p:spPr>
          <a:xfrm>
            <a:off x="5701680" y="1627200"/>
            <a:ext cx="4566960" cy="4120200"/>
          </a:xfrm>
          <a:prstGeom prst="rect">
            <a:avLst/>
          </a:prstGeom>
          <a:ln w="127080">
            <a:solidFill>
              <a:srgbClr val="ffffff"/>
            </a:solidFill>
            <a:round/>
          </a:ln>
          <a:effectLst>
            <a:outerShdw algn="br" blurRad="76200" dir="10500123" dist="95041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9" name="Graphic 6" descr=""/>
          <p:cNvPicPr/>
          <p:nvPr/>
        </p:nvPicPr>
        <p:blipFill>
          <a:blip r:embed="rId2"/>
          <a:stretch/>
        </p:blipFill>
        <p:spPr>
          <a:xfrm>
            <a:off x="11359080" y="-32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320" name="Graphic 10" descr=""/>
          <p:cNvPicPr/>
          <p:nvPr/>
        </p:nvPicPr>
        <p:blipFill>
          <a:blip r:embed="rId3"/>
          <a:stretch/>
        </p:blipFill>
        <p:spPr>
          <a:xfrm>
            <a:off x="3488400" y="2439360"/>
            <a:ext cx="1623960" cy="178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TextShape 2"/>
          <p:cNvSpPr txBox="1"/>
          <p:nvPr/>
        </p:nvSpPr>
        <p:spPr>
          <a:xfrm>
            <a:off x="633600" y="365040"/>
            <a:ext cx="53931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Srednja škola Metković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633600" y="1825560"/>
            <a:ext cx="539316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Za školsku godinu 2024./2025. Srednja škola Metković upisuje elektrotehničko zanimanje smjer: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b58837"/>
                </a:solidFill>
                <a:latin typeface="Avenir Next LT Pro"/>
              </a:rPr>
              <a:t>          </a:t>
            </a:r>
            <a:r>
              <a:rPr b="1" lang="en-US" sz="2400" spc="-1" strike="noStrike">
                <a:solidFill>
                  <a:srgbClr val="b58837"/>
                </a:solidFill>
                <a:latin typeface="Avenir Next LT Pro"/>
              </a:rPr>
              <a:t>ELEKTROMEHANIČAR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273" name="Graphic 4" descr=""/>
          <p:cNvPicPr/>
          <p:nvPr/>
        </p:nvPicPr>
        <p:blipFill>
          <a:blip r:embed="rId1"/>
          <a:stretch/>
        </p:blipFill>
        <p:spPr>
          <a:xfrm>
            <a:off x="6246000" y="2580120"/>
            <a:ext cx="2532960" cy="2532960"/>
          </a:xfrm>
          <a:prstGeom prst="rect">
            <a:avLst/>
          </a:prstGeom>
          <a:ln>
            <a:noFill/>
          </a:ln>
        </p:spPr>
      </p:pic>
      <p:pic>
        <p:nvPicPr>
          <p:cNvPr id="274" name="Graphic 4" descr=""/>
          <p:cNvPicPr/>
          <p:nvPr/>
        </p:nvPicPr>
        <p:blipFill>
          <a:blip r:embed="rId2"/>
          <a:stretch/>
        </p:blipFill>
        <p:spPr>
          <a:xfrm>
            <a:off x="9063360" y="559080"/>
            <a:ext cx="2532960" cy="253296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9519120" y="5486400"/>
            <a:ext cx="2672640" cy="1371240"/>
          </a:xfrm>
          <a:custGeom>
            <a:avLst/>
            <a:gdLst/>
            <a:ahLst/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" name="Graphic 4" descr=""/>
          <p:cNvPicPr/>
          <p:nvPr/>
        </p:nvPicPr>
        <p:blipFill>
          <a:blip r:embed="rId3"/>
          <a:stretch/>
        </p:blipFill>
        <p:spPr>
          <a:xfrm>
            <a:off x="9063360" y="3661920"/>
            <a:ext cx="2532960" cy="2532960"/>
          </a:xfrm>
          <a:prstGeom prst="rect">
            <a:avLst/>
          </a:prstGeom>
          <a:ln>
            <a:noFill/>
          </a:ln>
        </p:spPr>
      </p:pic>
      <p:sp>
        <p:nvSpPr>
          <p:cNvPr id="277" name="CustomShape 5"/>
          <p:cNvSpPr/>
          <p:nvPr/>
        </p:nvSpPr>
        <p:spPr>
          <a:xfrm flipH="1" rot="778800">
            <a:off x="6023520" y="1568880"/>
            <a:ext cx="4083120" cy="4083480"/>
          </a:xfrm>
          <a:prstGeom prst="arc">
            <a:avLst>
              <a:gd name="adj1" fmla="val 17445962"/>
              <a:gd name="adj2" fmla="val 0"/>
            </a:avLst>
          </a:prstGeom>
          <a:noFill/>
          <a:ln cap="rnd" w="12708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6"/>
          <p:cNvSpPr/>
          <p:nvPr/>
        </p:nvSpPr>
        <p:spPr>
          <a:xfrm>
            <a:off x="8586720" y="183600"/>
            <a:ext cx="947160" cy="9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9" name="Graphic 4" descr=""/>
          <p:cNvPicPr/>
          <p:nvPr/>
        </p:nvPicPr>
        <p:blipFill>
          <a:blip r:embed="rId4"/>
          <a:stretch/>
        </p:blipFill>
        <p:spPr>
          <a:xfrm>
            <a:off x="10332000" y="23436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0494360" y="0"/>
            <a:ext cx="848880" cy="357480"/>
          </a:xfrm>
          <a:custGeom>
            <a:avLst/>
            <a:gdLst/>
            <a:ah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2"/>
          <p:cNvSpPr/>
          <p:nvPr/>
        </p:nvSpPr>
        <p:spPr>
          <a:xfrm flipH="1">
            <a:off x="123480" y="5717880"/>
            <a:ext cx="1771200" cy="1139760"/>
          </a:xfrm>
          <a:custGeom>
            <a:avLst/>
            <a:gdLst/>
            <a:ah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3" name="Picture 5" descr=""/>
          <p:cNvPicPr/>
          <p:nvPr/>
        </p:nvPicPr>
        <p:blipFill>
          <a:blip r:embed="rId1"/>
          <a:srcRect l="23940" t="0" r="28983" b="0"/>
          <a:stretch/>
        </p:blipFill>
        <p:spPr>
          <a:xfrm>
            <a:off x="190800" y="10440"/>
            <a:ext cx="4855320" cy="6857640"/>
          </a:xfrm>
          <a:prstGeom prst="rect">
            <a:avLst/>
          </a:prstGeom>
          <a:ln>
            <a:noFill/>
          </a:ln>
        </p:spPr>
      </p:pic>
      <p:sp>
        <p:nvSpPr>
          <p:cNvPr id="284" name="CustomShape 4"/>
          <p:cNvSpPr/>
          <p:nvPr/>
        </p:nvSpPr>
        <p:spPr>
          <a:xfrm>
            <a:off x="8673480" y="407880"/>
            <a:ext cx="2987640" cy="2987640"/>
          </a:xfrm>
          <a:prstGeom prst="arc">
            <a:avLst>
              <a:gd name="adj1" fmla="val 16200000"/>
              <a:gd name="adj2" fmla="val 2563720"/>
            </a:avLst>
          </a:prstGeom>
          <a:noFill/>
          <a:ln cap="rnd" w="12708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TextShape 5"/>
          <p:cNvSpPr txBox="1"/>
          <p:nvPr/>
        </p:nvSpPr>
        <p:spPr>
          <a:xfrm>
            <a:off x="5826960" y="407880"/>
            <a:ext cx="57211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elektromehaničar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6" name="TextShape 6"/>
          <p:cNvSpPr txBox="1"/>
          <p:nvPr/>
        </p:nvSpPr>
        <p:spPr>
          <a:xfrm>
            <a:off x="5826960" y="1868400"/>
            <a:ext cx="57211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venir Next LT Pro"/>
              </a:rPr>
              <a:t>Po završetku ovog školskog programa učenik stječe:</a:t>
            </a:r>
            <a:endParaRPr b="0" lang="en-US" sz="16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000000"/>
              </a:solidFill>
              <a:latin typeface="Avenir Next LT Pro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64158201"/>
              </p:ext>
            </p:extLst>
          </p:nvPr>
        </p:nvGraphicFramePr>
        <p:xfrm>
          <a:off x="6043680" y="2278800"/>
          <a:ext cx="4571640" cy="365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8080" y="365040"/>
            <a:ext cx="10515240" cy="1565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  <a:ea typeface="Tw Cen MT"/>
              </a:rPr>
              <a:t>koje će im omogućiti da nakon završetka obrazovanja samostalno obavljaju poslove i radne zadatke u zanimanju elektromehaničar.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288" name="Picture 4" descr=""/>
          <p:cNvPicPr/>
          <p:nvPr/>
        </p:nvPicPr>
        <p:blipFill>
          <a:blip r:embed="rId1"/>
          <a:stretch/>
        </p:blipFill>
        <p:spPr>
          <a:xfrm>
            <a:off x="929160" y="1998000"/>
            <a:ext cx="10187640" cy="444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11000"/>
          </a:bodyPr>
          <a:p>
            <a:pPr>
              <a:lnSpc>
                <a:spcPct val="90000"/>
              </a:lnSpc>
            </a:pPr>
            <a:br/>
            <a:br/>
            <a:br/>
            <a:br/>
            <a:br/>
            <a:br/>
            <a:br/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UČENICI KOJI ZAVRŠE OVAJ SMJER STJEČU STRUČNE KOMPETENCIJE: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290" name="Graphic 3" descr=""/>
          <p:cNvPicPr/>
          <p:nvPr/>
        </p:nvPicPr>
        <p:blipFill>
          <a:blip r:embed="rId1"/>
          <a:stretch/>
        </p:blipFill>
        <p:spPr>
          <a:xfrm>
            <a:off x="380880" y="714240"/>
            <a:ext cx="1790280" cy="168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838080" y="1387080"/>
            <a:ext cx="5181120" cy="478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Učenik će biti osposobljen za za popravak I održavanje električnih strojeva, kućanskih aparata te za montiranje instalacija električne mreže.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Popravljanje I održavanje opreme I kontrolu el.energije.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Racionalno upotrebljavaju materijale I energiju.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Čitaju I primjenjuju tehničke podatke o materijalima, alatima, strojevima kao I o projektnoj dokumentaciji I izradi.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Mjere električnu veličinu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Usvajaju znanja o el.instalacijama, strojevima I uređajima priključenim na mrežu.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294" name="Graphic 9" descr=""/>
          <p:cNvPicPr/>
          <p:nvPr/>
        </p:nvPicPr>
        <p:blipFill>
          <a:blip r:embed="rId1"/>
          <a:stretch/>
        </p:blipFill>
        <p:spPr>
          <a:xfrm>
            <a:off x="581040" y="45626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95" name="Graphic 9" descr=""/>
          <p:cNvPicPr/>
          <p:nvPr/>
        </p:nvPicPr>
        <p:blipFill>
          <a:blip r:embed="rId2"/>
          <a:stretch/>
        </p:blipFill>
        <p:spPr>
          <a:xfrm>
            <a:off x="1552680" y="5267160"/>
            <a:ext cx="914040" cy="91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2"/>
          <p:cNvSpPr/>
          <p:nvPr/>
        </p:nvSpPr>
        <p:spPr>
          <a:xfrm>
            <a:off x="9519120" y="5486400"/>
            <a:ext cx="2672640" cy="1371240"/>
          </a:xfrm>
          <a:custGeom>
            <a:avLst/>
            <a:gdLst/>
            <a:ahLst/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8" name="Picture 4" descr=""/>
          <p:cNvPicPr/>
          <p:nvPr/>
        </p:nvPicPr>
        <p:blipFill>
          <a:blip r:embed="rId1"/>
          <a:stretch/>
        </p:blipFill>
        <p:spPr>
          <a:xfrm>
            <a:off x="6541200" y="1748160"/>
            <a:ext cx="4777200" cy="3188520"/>
          </a:xfrm>
          <a:prstGeom prst="rect">
            <a:avLst/>
          </a:prstGeom>
          <a:ln>
            <a:noFill/>
          </a:ln>
        </p:spPr>
      </p:pic>
      <p:sp>
        <p:nvSpPr>
          <p:cNvPr id="299" name="CustomShape 3"/>
          <p:cNvSpPr/>
          <p:nvPr/>
        </p:nvSpPr>
        <p:spPr>
          <a:xfrm>
            <a:off x="4601880" y="650160"/>
            <a:ext cx="2987640" cy="2987640"/>
          </a:xfrm>
          <a:prstGeom prst="arc">
            <a:avLst>
              <a:gd name="adj1" fmla="val 14441841"/>
              <a:gd name="adj2" fmla="val 0"/>
            </a:avLst>
          </a:prstGeom>
          <a:noFill/>
          <a:ln cap="rnd" w="12708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TextShape 4"/>
          <p:cNvSpPr txBox="1"/>
          <p:nvPr/>
        </p:nvSpPr>
        <p:spPr>
          <a:xfrm>
            <a:off x="838080" y="479520"/>
            <a:ext cx="52574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1" name="TextShape 5"/>
          <p:cNvSpPr txBox="1"/>
          <p:nvPr/>
        </p:nvSpPr>
        <p:spPr>
          <a:xfrm>
            <a:off x="838080" y="1984320"/>
            <a:ext cx="5257440" cy="419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venir Next LT Pro"/>
              </a:rPr>
              <a:t>Postavljaju, spajaju I puštaju u pogon električne strojeve I uređaje</a:t>
            </a:r>
            <a:endParaRPr b="0" lang="en-US" sz="22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venir Next LT Pro"/>
              </a:rPr>
              <a:t>Rastavljaju, ispitivaju ispravnost, sastavljaju I stavljaju u pogon niskonaponske instalacije I postrojenja za raspodjelu el.energije.</a:t>
            </a:r>
            <a:endParaRPr b="0" lang="en-US" sz="2200" spc="-1" strike="noStrike">
              <a:solidFill>
                <a:srgbClr val="000000"/>
              </a:solidFill>
              <a:latin typeface="Avenir Next LT Pro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venir Next LT Pro"/>
              </a:rPr>
              <a:t> </a:t>
            </a:r>
            <a:endParaRPr b="0" lang="en-US" sz="2200" spc="-1" strike="noStrike">
              <a:solidFill>
                <a:srgbClr val="000000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000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venir Next LT Pro"/>
              </a:rPr>
              <a:t>Ovako izgleda naša učionica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304" name="Picture 7" descr=""/>
          <p:cNvPicPr/>
          <p:nvPr/>
        </p:nvPicPr>
        <p:blipFill>
          <a:blip r:embed="rId1"/>
          <a:stretch/>
        </p:blipFill>
        <p:spPr>
          <a:xfrm>
            <a:off x="839880" y="3157920"/>
            <a:ext cx="5157360" cy="2378520"/>
          </a:xfrm>
          <a:prstGeom prst="rect">
            <a:avLst/>
          </a:prstGeom>
          <a:ln>
            <a:noFill/>
          </a:ln>
        </p:spPr>
      </p:pic>
      <p:sp>
        <p:nvSpPr>
          <p:cNvPr id="305" name="TextShape 3"/>
          <p:cNvSpPr txBox="1"/>
          <p:nvPr/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venir Next LT Pro"/>
              </a:rPr>
              <a:t>… </a:t>
            </a:r>
            <a:r>
              <a:rPr b="1" lang="en-US" sz="2400" spc="-1" strike="noStrike">
                <a:solidFill>
                  <a:srgbClr val="000000"/>
                </a:solidFill>
                <a:latin typeface="Avenir Next LT Pro"/>
              </a:rPr>
              <a:t>I radionica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306" name="Picture 9" descr=""/>
          <p:cNvPicPr/>
          <p:nvPr/>
        </p:nvPicPr>
        <p:blipFill>
          <a:blip r:embed="rId2"/>
          <a:stretch/>
        </p:blipFill>
        <p:spPr>
          <a:xfrm>
            <a:off x="6172200" y="3152160"/>
            <a:ext cx="5182920" cy="239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000">
            <a:alpha val="5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7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Tw Cen MT"/>
              </a:rPr>
              <a:t>U kojima naši učenici, uz pomoć pametne ploče, projektora I raznih uređaja u školskoj radionici praktično primjenjuju naučeno.</a:t>
            </a:r>
            <a:endParaRPr b="0" lang="en-US" sz="44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309" name="Picture 7" descr=""/>
          <p:cNvPicPr/>
          <p:nvPr/>
        </p:nvPicPr>
        <p:blipFill>
          <a:blip r:embed="rId1"/>
          <a:stretch/>
        </p:blipFill>
        <p:spPr>
          <a:xfrm>
            <a:off x="839880" y="3157920"/>
            <a:ext cx="5157360" cy="2378520"/>
          </a:xfrm>
          <a:prstGeom prst="rect">
            <a:avLst/>
          </a:prstGeom>
          <a:ln>
            <a:noFill/>
          </a:ln>
        </p:spPr>
      </p:pic>
      <p:sp>
        <p:nvSpPr>
          <p:cNvPr id="310" name="TextShape 3"/>
          <p:cNvSpPr txBox="1"/>
          <p:nvPr/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</p:txBody>
      </p:sp>
      <p:pic>
        <p:nvPicPr>
          <p:cNvPr id="311" name="Picture 9" descr=""/>
          <p:cNvPicPr/>
          <p:nvPr/>
        </p:nvPicPr>
        <p:blipFill>
          <a:blip r:embed="rId2"/>
          <a:stretch/>
        </p:blipFill>
        <p:spPr>
          <a:xfrm>
            <a:off x="6172200" y="3152160"/>
            <a:ext cx="5182920" cy="239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824"/>
      </a:dk2>
      <a:lt2>
        <a:srgbClr val="e2e8e4"/>
      </a:lt2>
      <a:accent1>
        <a:srgbClr val="c74996"/>
      </a:accent1>
      <a:accent2>
        <a:srgbClr val="b53750"/>
      </a:accent2>
      <a:accent3>
        <a:srgbClr val="c76549"/>
      </a:accent3>
      <a:accent4>
        <a:srgbClr val="b58837"/>
      </a:accent4>
      <a:accent5>
        <a:srgbClr val="a3a93e"/>
      </a:accent5>
      <a:accent6>
        <a:srgbClr val="78b336"/>
      </a:accent6>
      <a:hlink>
        <a:srgbClr val="319357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Application>LibreOffice/6.2.5.2$Windows_X86_64 LibreOffice_project/1ec314fa52f458adc18c4f025c545a4e8b22c159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2020-05-08T12:10:31Z</dcterms:created>
  <dc:creator/>
  <dc:description/>
  <dc:language>hr-HR</dc:language>
  <cp:lastModifiedBy/>
  <dcterms:modified xsi:type="dcterms:W3CDTF">2024-05-06T11:59:41Z</dcterms:modified>
  <cp:revision>599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